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34"/>
  </p:notesMasterIdLst>
  <p:handoutMasterIdLst>
    <p:handoutMasterId r:id="rId35"/>
  </p:handoutMasterIdLst>
  <p:sldIdLst>
    <p:sldId id="256" r:id="rId5"/>
    <p:sldId id="259" r:id="rId6"/>
    <p:sldId id="281" r:id="rId7"/>
    <p:sldId id="272" r:id="rId8"/>
    <p:sldId id="262" r:id="rId9"/>
    <p:sldId id="263" r:id="rId10"/>
    <p:sldId id="266" r:id="rId11"/>
    <p:sldId id="268" r:id="rId12"/>
    <p:sldId id="267" r:id="rId13"/>
    <p:sldId id="269" r:id="rId14"/>
    <p:sldId id="270" r:id="rId15"/>
    <p:sldId id="271" r:id="rId16"/>
    <p:sldId id="274" r:id="rId17"/>
    <p:sldId id="275" r:id="rId18"/>
    <p:sldId id="276" r:id="rId19"/>
    <p:sldId id="288" r:id="rId20"/>
    <p:sldId id="282" r:id="rId21"/>
    <p:sldId id="261" r:id="rId22"/>
    <p:sldId id="264" r:id="rId23"/>
    <p:sldId id="286" r:id="rId24"/>
    <p:sldId id="287" r:id="rId25"/>
    <p:sldId id="265" r:id="rId26"/>
    <p:sldId id="279" r:id="rId27"/>
    <p:sldId id="273" r:id="rId28"/>
    <p:sldId id="278" r:id="rId29"/>
    <p:sldId id="283" r:id="rId30"/>
    <p:sldId id="284" r:id="rId31"/>
    <p:sldId id="285" r:id="rId32"/>
    <p:sldId id="277" r:id="rId33"/>
  </p:sldIdLst>
  <p:sldSz cx="12192000" cy="6858000"/>
  <p:notesSz cx="6797675" cy="9926638"/>
  <p:embeddedFontLst>
    <p:embeddedFont>
      <p:font typeface="Calibri" panose="020F0502020204030204" pitchFamily="34" charset="0"/>
      <p:regular r:id="rId36"/>
      <p:bold r:id="rId37"/>
      <p:italic r:id="rId38"/>
      <p:boldItalic r:id="rId39"/>
    </p:embeddedFont>
    <p:embeddedFont>
      <p:font typeface="Exo 2" panose="00000500000000000000" pitchFamily="50" charset="0"/>
      <p:regular r:id="rId40"/>
      <p:bold r:id="rId41"/>
      <p:italic r:id="rId42"/>
      <p:boldItalic r:id="rId43"/>
    </p:embeddedFont>
    <p:embeddedFont>
      <p:font typeface="Exo 2 Extra Bold" panose="00000900000000000000" pitchFamily="50" charset="0"/>
      <p:bold r:id="rId44"/>
      <p:boldItalic r:id="rId45"/>
    </p:embeddedFont>
    <p:embeddedFont>
      <p:font typeface="Exo 2 Medium" panose="00000600000000000000" pitchFamily="50" charset="0"/>
      <p:regular r:id="rId46"/>
      <p:italic r:id="rId47"/>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D1E0"/>
    <a:srgbClr val="E7E9F0"/>
    <a:srgbClr val="ADAEB1"/>
    <a:srgbClr val="0054A4"/>
    <a:srgbClr val="0723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9.fntdata"/><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kel Aulund Sørensen" userId="c2d6d123-3ff5-4717-ac3a-5c63e9ca30ee" providerId="ADAL" clId="{EA9D27F0-4D13-4BBD-B7A1-B009F717F15E}"/>
    <pc:docChg chg="undo redo custSel addSld delSld modSld sldOrd modNotesMaster modHandout">
      <pc:chgData name="Mikkel Aulund Sørensen" userId="c2d6d123-3ff5-4717-ac3a-5c63e9ca30ee" providerId="ADAL" clId="{EA9D27F0-4D13-4BBD-B7A1-B009F717F15E}" dt="2021-08-10T12:28:03.206" v="16135"/>
      <pc:docMkLst>
        <pc:docMk/>
      </pc:docMkLst>
      <pc:sldChg chg="modSp mod">
        <pc:chgData name="Mikkel Aulund Sørensen" userId="c2d6d123-3ff5-4717-ac3a-5c63e9ca30ee" providerId="ADAL" clId="{EA9D27F0-4D13-4BBD-B7A1-B009F717F15E}" dt="2021-08-08T18:10:19.305" v="69" actId="20577"/>
        <pc:sldMkLst>
          <pc:docMk/>
          <pc:sldMk cId="4283130758" sldId="256"/>
        </pc:sldMkLst>
        <pc:spChg chg="mod">
          <ac:chgData name="Mikkel Aulund Sørensen" userId="c2d6d123-3ff5-4717-ac3a-5c63e9ca30ee" providerId="ADAL" clId="{EA9D27F0-4D13-4BBD-B7A1-B009F717F15E}" dt="2021-08-08T18:10:06.774" v="33" actId="20577"/>
          <ac:spMkLst>
            <pc:docMk/>
            <pc:sldMk cId="4283130758" sldId="256"/>
            <ac:spMk id="2" creationId="{783EF763-0CD6-4C40-95DF-5144C3086204}"/>
          </ac:spMkLst>
        </pc:spChg>
        <pc:spChg chg="mod">
          <ac:chgData name="Mikkel Aulund Sørensen" userId="c2d6d123-3ff5-4717-ac3a-5c63e9ca30ee" providerId="ADAL" clId="{EA9D27F0-4D13-4BBD-B7A1-B009F717F15E}" dt="2021-08-08T18:10:19.305" v="69" actId="20577"/>
          <ac:spMkLst>
            <pc:docMk/>
            <pc:sldMk cId="4283130758" sldId="256"/>
            <ac:spMk id="3" creationId="{7EDB448F-B255-4AAA-9591-089EA69A9B1B}"/>
          </ac:spMkLst>
        </pc:spChg>
      </pc:sldChg>
      <pc:sldChg chg="del ord">
        <pc:chgData name="Mikkel Aulund Sørensen" userId="c2d6d123-3ff5-4717-ac3a-5c63e9ca30ee" providerId="ADAL" clId="{EA9D27F0-4D13-4BBD-B7A1-B009F717F15E}" dt="2021-08-08T20:11:07.862" v="5976" actId="47"/>
        <pc:sldMkLst>
          <pc:docMk/>
          <pc:sldMk cId="3888178562" sldId="257"/>
        </pc:sldMkLst>
      </pc:sldChg>
      <pc:sldChg chg="del">
        <pc:chgData name="Mikkel Aulund Sørensen" userId="c2d6d123-3ff5-4717-ac3a-5c63e9ca30ee" providerId="ADAL" clId="{EA9D27F0-4D13-4BBD-B7A1-B009F717F15E}" dt="2021-08-08T18:11:03.081" v="72" actId="47"/>
        <pc:sldMkLst>
          <pc:docMk/>
          <pc:sldMk cId="1674793939" sldId="258"/>
        </pc:sldMkLst>
      </pc:sldChg>
      <pc:sldChg chg="modSp mod">
        <pc:chgData name="Mikkel Aulund Sørensen" userId="c2d6d123-3ff5-4717-ac3a-5c63e9ca30ee" providerId="ADAL" clId="{EA9D27F0-4D13-4BBD-B7A1-B009F717F15E}" dt="2021-08-09T19:09:35.752" v="15305" actId="14100"/>
        <pc:sldMkLst>
          <pc:docMk/>
          <pc:sldMk cId="3427656379" sldId="259"/>
        </pc:sldMkLst>
        <pc:spChg chg="mod">
          <ac:chgData name="Mikkel Aulund Sørensen" userId="c2d6d123-3ff5-4717-ac3a-5c63e9ca30ee" providerId="ADAL" clId="{EA9D27F0-4D13-4BBD-B7A1-B009F717F15E}" dt="2021-08-09T19:09:35.752" v="15305" actId="14100"/>
          <ac:spMkLst>
            <pc:docMk/>
            <pc:sldMk cId="3427656379" sldId="259"/>
            <ac:spMk id="3" creationId="{E5F65EE7-CFE1-4F20-B1CF-A3D86E286476}"/>
          </ac:spMkLst>
        </pc:spChg>
      </pc:sldChg>
      <pc:sldChg chg="del">
        <pc:chgData name="Mikkel Aulund Sørensen" userId="c2d6d123-3ff5-4717-ac3a-5c63e9ca30ee" providerId="ADAL" clId="{EA9D27F0-4D13-4BBD-B7A1-B009F717F15E}" dt="2021-08-08T18:11:03.081" v="72" actId="47"/>
        <pc:sldMkLst>
          <pc:docMk/>
          <pc:sldMk cId="418422228" sldId="260"/>
        </pc:sldMkLst>
      </pc:sldChg>
      <pc:sldChg chg="modSp mod">
        <pc:chgData name="Mikkel Aulund Sørensen" userId="c2d6d123-3ff5-4717-ac3a-5c63e9ca30ee" providerId="ADAL" clId="{EA9D27F0-4D13-4BBD-B7A1-B009F717F15E}" dt="2021-08-08T18:43:24.696" v="1205" actId="14100"/>
        <pc:sldMkLst>
          <pc:docMk/>
          <pc:sldMk cId="1036433397" sldId="261"/>
        </pc:sldMkLst>
        <pc:spChg chg="mod">
          <ac:chgData name="Mikkel Aulund Sørensen" userId="c2d6d123-3ff5-4717-ac3a-5c63e9ca30ee" providerId="ADAL" clId="{EA9D27F0-4D13-4BBD-B7A1-B009F717F15E}" dt="2021-08-08T18:43:06.275" v="1150" actId="20577"/>
          <ac:spMkLst>
            <pc:docMk/>
            <pc:sldMk cId="1036433397" sldId="261"/>
            <ac:spMk id="3" creationId="{063ABEA3-B31B-4450-AD53-4EF2D95E78BE}"/>
          </ac:spMkLst>
        </pc:spChg>
        <pc:spChg chg="mod">
          <ac:chgData name="Mikkel Aulund Sørensen" userId="c2d6d123-3ff5-4717-ac3a-5c63e9ca30ee" providerId="ADAL" clId="{EA9D27F0-4D13-4BBD-B7A1-B009F717F15E}" dt="2021-08-08T18:43:24.696" v="1205" actId="14100"/>
          <ac:spMkLst>
            <pc:docMk/>
            <pc:sldMk cId="1036433397" sldId="261"/>
            <ac:spMk id="4" creationId="{6D9267AE-49FE-4334-B798-7501C5BC79B9}"/>
          </ac:spMkLst>
        </pc:spChg>
      </pc:sldChg>
      <pc:sldChg chg="addSp delSp modSp add mod setBg">
        <pc:chgData name="Mikkel Aulund Sørensen" userId="c2d6d123-3ff5-4717-ac3a-5c63e9ca30ee" providerId="ADAL" clId="{EA9D27F0-4D13-4BBD-B7A1-B009F717F15E}" dt="2021-08-08T20:21:37.807" v="6268" actId="2711"/>
        <pc:sldMkLst>
          <pc:docMk/>
          <pc:sldMk cId="86426072" sldId="262"/>
        </pc:sldMkLst>
        <pc:spChg chg="mod">
          <ac:chgData name="Mikkel Aulund Sørensen" userId="c2d6d123-3ff5-4717-ac3a-5c63e9ca30ee" providerId="ADAL" clId="{EA9D27F0-4D13-4BBD-B7A1-B009F717F15E}" dt="2021-08-08T18:26:17.275" v="310" actId="20577"/>
          <ac:spMkLst>
            <pc:docMk/>
            <pc:sldMk cId="86426072" sldId="262"/>
            <ac:spMk id="2" creationId="{B3DBC07B-F516-4E8F-B516-031D23B09AD0}"/>
          </ac:spMkLst>
        </pc:spChg>
        <pc:spChg chg="del mod">
          <ac:chgData name="Mikkel Aulund Sørensen" userId="c2d6d123-3ff5-4717-ac3a-5c63e9ca30ee" providerId="ADAL" clId="{EA9D27F0-4D13-4BBD-B7A1-B009F717F15E}" dt="2021-08-08T18:17:13.974" v="81" actId="478"/>
          <ac:spMkLst>
            <pc:docMk/>
            <pc:sldMk cId="86426072" sldId="262"/>
            <ac:spMk id="3" creationId="{5F640B28-687C-4042-9FE2-AA0F095BFCBC}"/>
          </ac:spMkLst>
        </pc:spChg>
        <pc:graphicFrameChg chg="add mod modGraphic">
          <ac:chgData name="Mikkel Aulund Sørensen" userId="c2d6d123-3ff5-4717-ac3a-5c63e9ca30ee" providerId="ADAL" clId="{EA9D27F0-4D13-4BBD-B7A1-B009F717F15E}" dt="2021-08-08T20:21:37.807" v="6268" actId="2711"/>
          <ac:graphicFrameMkLst>
            <pc:docMk/>
            <pc:sldMk cId="86426072" sldId="262"/>
            <ac:graphicFrameMk id="4" creationId="{3EDD2D58-4A4F-49E4-81F2-6DB818DD031E}"/>
          </ac:graphicFrameMkLst>
        </pc:graphicFrameChg>
      </pc:sldChg>
      <pc:sldChg chg="del">
        <pc:chgData name="Mikkel Aulund Sørensen" userId="c2d6d123-3ff5-4717-ac3a-5c63e9ca30ee" providerId="ADAL" clId="{EA9D27F0-4D13-4BBD-B7A1-B009F717F15E}" dt="2021-08-08T18:11:03.081" v="72" actId="47"/>
        <pc:sldMkLst>
          <pc:docMk/>
          <pc:sldMk cId="1529066677" sldId="262"/>
        </pc:sldMkLst>
      </pc:sldChg>
      <pc:sldChg chg="modSp add mod setBg">
        <pc:chgData name="Mikkel Aulund Sørensen" userId="c2d6d123-3ff5-4717-ac3a-5c63e9ca30ee" providerId="ADAL" clId="{EA9D27F0-4D13-4BBD-B7A1-B009F717F15E}" dt="2021-08-10T07:51:23.060" v="16054" actId="20577"/>
        <pc:sldMkLst>
          <pc:docMk/>
          <pc:sldMk cId="427016157" sldId="263"/>
        </pc:sldMkLst>
        <pc:spChg chg="mod">
          <ac:chgData name="Mikkel Aulund Sørensen" userId="c2d6d123-3ff5-4717-ac3a-5c63e9ca30ee" providerId="ADAL" clId="{EA9D27F0-4D13-4BBD-B7A1-B009F717F15E}" dt="2021-08-09T19:08:22.971" v="15246" actId="20577"/>
          <ac:spMkLst>
            <pc:docMk/>
            <pc:sldMk cId="427016157" sldId="263"/>
            <ac:spMk id="2" creationId="{B3DBC07B-F516-4E8F-B516-031D23B09AD0}"/>
          </ac:spMkLst>
        </pc:spChg>
        <pc:spChg chg="mod">
          <ac:chgData name="Mikkel Aulund Sørensen" userId="c2d6d123-3ff5-4717-ac3a-5c63e9ca30ee" providerId="ADAL" clId="{EA9D27F0-4D13-4BBD-B7A1-B009F717F15E}" dt="2021-08-10T07:51:23.060" v="16054" actId="20577"/>
          <ac:spMkLst>
            <pc:docMk/>
            <pc:sldMk cId="427016157" sldId="263"/>
            <ac:spMk id="3" creationId="{5F640B28-687C-4042-9FE2-AA0F095BFCBC}"/>
          </ac:spMkLst>
        </pc:spChg>
      </pc:sldChg>
      <pc:sldChg chg="addSp delSp modSp add mod setBg">
        <pc:chgData name="Mikkel Aulund Sørensen" userId="c2d6d123-3ff5-4717-ac3a-5c63e9ca30ee" providerId="ADAL" clId="{EA9D27F0-4D13-4BBD-B7A1-B009F717F15E}" dt="2021-08-09T19:33:33.527" v="16052" actId="20577"/>
        <pc:sldMkLst>
          <pc:docMk/>
          <pc:sldMk cId="1973938249" sldId="264"/>
        </pc:sldMkLst>
        <pc:spChg chg="mod">
          <ac:chgData name="Mikkel Aulund Sørensen" userId="c2d6d123-3ff5-4717-ac3a-5c63e9ca30ee" providerId="ADAL" clId="{EA9D27F0-4D13-4BBD-B7A1-B009F717F15E}" dt="2021-08-08T18:47:38.475" v="1315" actId="20577"/>
          <ac:spMkLst>
            <pc:docMk/>
            <pc:sldMk cId="1973938249" sldId="264"/>
            <ac:spMk id="2" creationId="{B3DBC07B-F516-4E8F-B516-031D23B09AD0}"/>
          </ac:spMkLst>
        </pc:spChg>
        <pc:spChg chg="del">
          <ac:chgData name="Mikkel Aulund Sørensen" userId="c2d6d123-3ff5-4717-ac3a-5c63e9ca30ee" providerId="ADAL" clId="{EA9D27F0-4D13-4BBD-B7A1-B009F717F15E}" dt="2021-08-08T18:46:05.691" v="1279" actId="478"/>
          <ac:spMkLst>
            <pc:docMk/>
            <pc:sldMk cId="1973938249" sldId="264"/>
            <ac:spMk id="3" creationId="{5F640B28-687C-4042-9FE2-AA0F095BFCBC}"/>
          </ac:spMkLst>
        </pc:spChg>
        <pc:spChg chg="add del mod">
          <ac:chgData name="Mikkel Aulund Sørensen" userId="c2d6d123-3ff5-4717-ac3a-5c63e9ca30ee" providerId="ADAL" clId="{EA9D27F0-4D13-4BBD-B7A1-B009F717F15E}" dt="2021-08-08T18:46:09.851" v="1280" actId="478"/>
          <ac:spMkLst>
            <pc:docMk/>
            <pc:sldMk cId="1973938249" sldId="264"/>
            <ac:spMk id="5" creationId="{AADD6812-E675-4C59-874D-72D3C315BCA4}"/>
          </ac:spMkLst>
        </pc:spChg>
        <pc:graphicFrameChg chg="add mod modGraphic">
          <ac:chgData name="Mikkel Aulund Sørensen" userId="c2d6d123-3ff5-4717-ac3a-5c63e9ca30ee" providerId="ADAL" clId="{EA9D27F0-4D13-4BBD-B7A1-B009F717F15E}" dt="2021-08-09T19:33:33.527" v="16052" actId="20577"/>
          <ac:graphicFrameMkLst>
            <pc:docMk/>
            <pc:sldMk cId="1973938249" sldId="264"/>
            <ac:graphicFrameMk id="6" creationId="{B0064747-883C-4AEA-8812-2CEA38765626}"/>
          </ac:graphicFrameMkLst>
        </pc:graphicFrameChg>
      </pc:sldChg>
      <pc:sldChg chg="addSp delSp modSp add mod">
        <pc:chgData name="Mikkel Aulund Sørensen" userId="c2d6d123-3ff5-4717-ac3a-5c63e9ca30ee" providerId="ADAL" clId="{EA9D27F0-4D13-4BBD-B7A1-B009F717F15E}" dt="2021-08-09T19:33:03.282" v="16045" actId="20577"/>
        <pc:sldMkLst>
          <pc:docMk/>
          <pc:sldMk cId="40931625" sldId="265"/>
        </pc:sldMkLst>
        <pc:spChg chg="mod">
          <ac:chgData name="Mikkel Aulund Sørensen" userId="c2d6d123-3ff5-4717-ac3a-5c63e9ca30ee" providerId="ADAL" clId="{EA9D27F0-4D13-4BBD-B7A1-B009F717F15E}" dt="2021-08-08T18:48:49.606" v="1350" actId="20577"/>
          <ac:spMkLst>
            <pc:docMk/>
            <pc:sldMk cId="40931625" sldId="265"/>
            <ac:spMk id="2" creationId="{B3DBC07B-F516-4E8F-B516-031D23B09AD0}"/>
          </ac:spMkLst>
        </pc:spChg>
        <pc:spChg chg="del mod">
          <ac:chgData name="Mikkel Aulund Sørensen" userId="c2d6d123-3ff5-4717-ac3a-5c63e9ca30ee" providerId="ADAL" clId="{EA9D27F0-4D13-4BBD-B7A1-B009F717F15E}" dt="2021-08-08T18:48:04.934" v="1319" actId="478"/>
          <ac:spMkLst>
            <pc:docMk/>
            <pc:sldMk cId="40931625" sldId="265"/>
            <ac:spMk id="3" creationId="{5F640B28-687C-4042-9FE2-AA0F095BFCBC}"/>
          </ac:spMkLst>
        </pc:spChg>
        <pc:graphicFrameChg chg="add mod modGraphic">
          <ac:chgData name="Mikkel Aulund Sørensen" userId="c2d6d123-3ff5-4717-ac3a-5c63e9ca30ee" providerId="ADAL" clId="{EA9D27F0-4D13-4BBD-B7A1-B009F717F15E}" dt="2021-08-09T19:33:03.282" v="16045" actId="20577"/>
          <ac:graphicFrameMkLst>
            <pc:docMk/>
            <pc:sldMk cId="40931625" sldId="265"/>
            <ac:graphicFrameMk id="4" creationId="{D59F9558-F1B3-4E54-A6DE-596D5C4D6F07}"/>
          </ac:graphicFrameMkLst>
        </pc:graphicFrameChg>
      </pc:sldChg>
      <pc:sldChg chg="addSp modSp add mod">
        <pc:chgData name="Mikkel Aulund Sørensen" userId="c2d6d123-3ff5-4717-ac3a-5c63e9ca30ee" providerId="ADAL" clId="{EA9D27F0-4D13-4BBD-B7A1-B009F717F15E}" dt="2021-08-10T07:51:35.013" v="16059" actId="20577"/>
        <pc:sldMkLst>
          <pc:docMk/>
          <pc:sldMk cId="4179612523" sldId="266"/>
        </pc:sldMkLst>
        <pc:spChg chg="mod">
          <ac:chgData name="Mikkel Aulund Sørensen" userId="c2d6d123-3ff5-4717-ac3a-5c63e9ca30ee" providerId="ADAL" clId="{EA9D27F0-4D13-4BBD-B7A1-B009F717F15E}" dt="2021-08-08T18:50:37.326" v="1390" actId="20577"/>
          <ac:spMkLst>
            <pc:docMk/>
            <pc:sldMk cId="4179612523" sldId="266"/>
            <ac:spMk id="2" creationId="{B3DBC07B-F516-4E8F-B516-031D23B09AD0}"/>
          </ac:spMkLst>
        </pc:spChg>
        <pc:spChg chg="mod">
          <ac:chgData name="Mikkel Aulund Sørensen" userId="c2d6d123-3ff5-4717-ac3a-5c63e9ca30ee" providerId="ADAL" clId="{EA9D27F0-4D13-4BBD-B7A1-B009F717F15E}" dt="2021-08-10T07:51:35.013" v="16059" actId="20577"/>
          <ac:spMkLst>
            <pc:docMk/>
            <pc:sldMk cId="4179612523" sldId="266"/>
            <ac:spMk id="3" creationId="{5F640B28-687C-4042-9FE2-AA0F095BFCBC}"/>
          </ac:spMkLst>
        </pc:spChg>
        <pc:spChg chg="add mod">
          <ac:chgData name="Mikkel Aulund Sørensen" userId="c2d6d123-3ff5-4717-ac3a-5c63e9ca30ee" providerId="ADAL" clId="{EA9D27F0-4D13-4BBD-B7A1-B009F717F15E}" dt="2021-08-08T20:10:58.301" v="5975" actId="6549"/>
          <ac:spMkLst>
            <pc:docMk/>
            <pc:sldMk cId="4179612523" sldId="266"/>
            <ac:spMk id="5" creationId="{53E47800-49C1-4287-B68B-F799F7ED7CD6}"/>
          </ac:spMkLst>
        </pc:spChg>
        <pc:graphicFrameChg chg="add mod modGraphic">
          <ac:chgData name="Mikkel Aulund Sørensen" userId="c2d6d123-3ff5-4717-ac3a-5c63e9ca30ee" providerId="ADAL" clId="{EA9D27F0-4D13-4BBD-B7A1-B009F717F15E}" dt="2021-08-08T20:21:50.108" v="6269" actId="2711"/>
          <ac:graphicFrameMkLst>
            <pc:docMk/>
            <pc:sldMk cId="4179612523" sldId="266"/>
            <ac:graphicFrameMk id="4" creationId="{3F5523CB-6E3A-4A61-AC12-C8221CF66B22}"/>
          </ac:graphicFrameMkLst>
        </pc:graphicFrameChg>
      </pc:sldChg>
      <pc:sldChg chg="addSp delSp modSp add mod setBg">
        <pc:chgData name="Mikkel Aulund Sørensen" userId="c2d6d123-3ff5-4717-ac3a-5c63e9ca30ee" providerId="ADAL" clId="{EA9D27F0-4D13-4BBD-B7A1-B009F717F15E}" dt="2021-08-08T19:26:27.797" v="3428" actId="11529"/>
        <pc:sldMkLst>
          <pc:docMk/>
          <pc:sldMk cId="859252883" sldId="267"/>
        </pc:sldMkLst>
        <pc:spChg chg="mod">
          <ac:chgData name="Mikkel Aulund Sørensen" userId="c2d6d123-3ff5-4717-ac3a-5c63e9ca30ee" providerId="ADAL" clId="{EA9D27F0-4D13-4BBD-B7A1-B009F717F15E}" dt="2021-08-08T18:51:44.797" v="1398" actId="26606"/>
          <ac:spMkLst>
            <pc:docMk/>
            <pc:sldMk cId="859252883" sldId="267"/>
            <ac:spMk id="2" creationId="{B3DBC07B-F516-4E8F-B516-031D23B09AD0}"/>
          </ac:spMkLst>
        </pc:spChg>
        <pc:spChg chg="del">
          <ac:chgData name="Mikkel Aulund Sørensen" userId="c2d6d123-3ff5-4717-ac3a-5c63e9ca30ee" providerId="ADAL" clId="{EA9D27F0-4D13-4BBD-B7A1-B009F717F15E}" dt="2021-08-08T18:51:17.093" v="1392" actId="478"/>
          <ac:spMkLst>
            <pc:docMk/>
            <pc:sldMk cId="859252883" sldId="267"/>
            <ac:spMk id="3" creationId="{5F640B28-687C-4042-9FE2-AA0F095BFCBC}"/>
          </ac:spMkLst>
        </pc:spChg>
        <pc:spChg chg="add del mod">
          <ac:chgData name="Mikkel Aulund Sørensen" userId="c2d6d123-3ff5-4717-ac3a-5c63e9ca30ee" providerId="ADAL" clId="{EA9D27F0-4D13-4BBD-B7A1-B009F717F15E}" dt="2021-08-08T18:51:19.354" v="1393" actId="478"/>
          <ac:spMkLst>
            <pc:docMk/>
            <pc:sldMk cId="859252883" sldId="267"/>
            <ac:spMk id="5" creationId="{D3C45B03-46E1-4678-9206-55924C406E65}"/>
          </ac:spMkLst>
        </pc:spChg>
        <pc:spChg chg="add mod">
          <ac:chgData name="Mikkel Aulund Sørensen" userId="c2d6d123-3ff5-4717-ac3a-5c63e9ca30ee" providerId="ADAL" clId="{EA9D27F0-4D13-4BBD-B7A1-B009F717F15E}" dt="2021-08-08T19:26:11.318" v="3427" actId="20577"/>
          <ac:spMkLst>
            <pc:docMk/>
            <pc:sldMk cId="859252883" sldId="267"/>
            <ac:spMk id="7" creationId="{5B5083E7-E61F-43E9-980C-6018A2DF8006}"/>
          </ac:spMkLst>
        </pc:spChg>
        <pc:spChg chg="add">
          <ac:chgData name="Mikkel Aulund Sørensen" userId="c2d6d123-3ff5-4717-ac3a-5c63e9ca30ee" providerId="ADAL" clId="{EA9D27F0-4D13-4BBD-B7A1-B009F717F15E}" dt="2021-08-08T19:26:27.797" v="3428" actId="11529"/>
          <ac:spMkLst>
            <pc:docMk/>
            <pc:sldMk cId="859252883" sldId="267"/>
            <ac:spMk id="8" creationId="{C6E92F61-B442-46DA-B689-4E75DF00D284}"/>
          </ac:spMkLst>
        </pc:spChg>
        <pc:graphicFrameChg chg="add mod">
          <ac:chgData name="Mikkel Aulund Sørensen" userId="c2d6d123-3ff5-4717-ac3a-5c63e9ca30ee" providerId="ADAL" clId="{EA9D27F0-4D13-4BBD-B7A1-B009F717F15E}" dt="2021-08-08T18:52:39.343" v="1406" actId="207"/>
          <ac:graphicFrameMkLst>
            <pc:docMk/>
            <pc:sldMk cId="859252883" sldId="267"/>
            <ac:graphicFrameMk id="6" creationId="{D679AEAA-0431-4010-838E-D527A96F3FEA}"/>
          </ac:graphicFrameMkLst>
        </pc:graphicFrameChg>
      </pc:sldChg>
      <pc:sldChg chg="modSp add mod">
        <pc:chgData name="Mikkel Aulund Sørensen" userId="c2d6d123-3ff5-4717-ac3a-5c63e9ca30ee" providerId="ADAL" clId="{EA9D27F0-4D13-4BBD-B7A1-B009F717F15E}" dt="2021-08-08T19:23:10.710" v="2960" actId="20577"/>
        <pc:sldMkLst>
          <pc:docMk/>
          <pc:sldMk cId="1683033161" sldId="268"/>
        </pc:sldMkLst>
        <pc:spChg chg="mod">
          <ac:chgData name="Mikkel Aulund Sørensen" userId="c2d6d123-3ff5-4717-ac3a-5c63e9ca30ee" providerId="ADAL" clId="{EA9D27F0-4D13-4BBD-B7A1-B009F717F15E}" dt="2021-08-08T19:12:18.209" v="2114" actId="20577"/>
          <ac:spMkLst>
            <pc:docMk/>
            <pc:sldMk cId="1683033161" sldId="268"/>
            <ac:spMk id="2" creationId="{B3DBC07B-F516-4E8F-B516-031D23B09AD0}"/>
          </ac:spMkLst>
        </pc:spChg>
        <pc:spChg chg="mod">
          <ac:chgData name="Mikkel Aulund Sørensen" userId="c2d6d123-3ff5-4717-ac3a-5c63e9ca30ee" providerId="ADAL" clId="{EA9D27F0-4D13-4BBD-B7A1-B009F717F15E}" dt="2021-08-08T19:23:10.710" v="2960" actId="20577"/>
          <ac:spMkLst>
            <pc:docMk/>
            <pc:sldMk cId="1683033161" sldId="268"/>
            <ac:spMk id="3" creationId="{5F640B28-687C-4042-9FE2-AA0F095BFCBC}"/>
          </ac:spMkLst>
        </pc:spChg>
      </pc:sldChg>
      <pc:sldChg chg="modSp add mod">
        <pc:chgData name="Mikkel Aulund Sørensen" userId="c2d6d123-3ff5-4717-ac3a-5c63e9ca30ee" providerId="ADAL" clId="{EA9D27F0-4D13-4BBD-B7A1-B009F717F15E}" dt="2021-08-08T19:37:53.959" v="4371" actId="20577"/>
        <pc:sldMkLst>
          <pc:docMk/>
          <pc:sldMk cId="2483341760" sldId="269"/>
        </pc:sldMkLst>
        <pc:spChg chg="mod">
          <ac:chgData name="Mikkel Aulund Sørensen" userId="c2d6d123-3ff5-4717-ac3a-5c63e9ca30ee" providerId="ADAL" clId="{EA9D27F0-4D13-4BBD-B7A1-B009F717F15E}" dt="2021-08-08T19:37:53.959" v="4371" actId="20577"/>
          <ac:spMkLst>
            <pc:docMk/>
            <pc:sldMk cId="2483341760" sldId="269"/>
            <ac:spMk id="3" creationId="{5F640B28-687C-4042-9FE2-AA0F095BFCBC}"/>
          </ac:spMkLst>
        </pc:spChg>
      </pc:sldChg>
      <pc:sldChg chg="addSp delSp modSp add mod">
        <pc:chgData name="Mikkel Aulund Sørensen" userId="c2d6d123-3ff5-4717-ac3a-5c63e9ca30ee" providerId="ADAL" clId="{EA9D27F0-4D13-4BBD-B7A1-B009F717F15E}" dt="2021-08-10T07:52:35.587" v="16067" actId="20577"/>
        <pc:sldMkLst>
          <pc:docMk/>
          <pc:sldMk cId="2283045772" sldId="270"/>
        </pc:sldMkLst>
        <pc:spChg chg="mod">
          <ac:chgData name="Mikkel Aulund Sørensen" userId="c2d6d123-3ff5-4717-ac3a-5c63e9ca30ee" providerId="ADAL" clId="{EA9D27F0-4D13-4BBD-B7A1-B009F717F15E}" dt="2021-08-10T07:52:35.587" v="16067" actId="20577"/>
          <ac:spMkLst>
            <pc:docMk/>
            <pc:sldMk cId="2283045772" sldId="270"/>
            <ac:spMk id="3" creationId="{5F640B28-687C-4042-9FE2-AA0F095BFCBC}"/>
          </ac:spMkLst>
        </pc:spChg>
        <pc:graphicFrameChg chg="add del mod">
          <ac:chgData name="Mikkel Aulund Sørensen" userId="c2d6d123-3ff5-4717-ac3a-5c63e9ca30ee" providerId="ADAL" clId="{EA9D27F0-4D13-4BBD-B7A1-B009F717F15E}" dt="2021-08-08T20:00:02.815" v="5309" actId="478"/>
          <ac:graphicFrameMkLst>
            <pc:docMk/>
            <pc:sldMk cId="2283045772" sldId="270"/>
            <ac:graphicFrameMk id="4" creationId="{CFEC78D6-C467-4509-8860-EA09EB085B76}"/>
          </ac:graphicFrameMkLst>
        </pc:graphicFrameChg>
      </pc:sldChg>
      <pc:sldChg chg="addSp delSp modSp add mod">
        <pc:chgData name="Mikkel Aulund Sørensen" userId="c2d6d123-3ff5-4717-ac3a-5c63e9ca30ee" providerId="ADAL" clId="{EA9D27F0-4D13-4BBD-B7A1-B009F717F15E}" dt="2021-08-10T07:53:41.854" v="16114" actId="20577"/>
        <pc:sldMkLst>
          <pc:docMk/>
          <pc:sldMk cId="922230807" sldId="271"/>
        </pc:sldMkLst>
        <pc:spChg chg="del">
          <ac:chgData name="Mikkel Aulund Sørensen" userId="c2d6d123-3ff5-4717-ac3a-5c63e9ca30ee" providerId="ADAL" clId="{EA9D27F0-4D13-4BBD-B7A1-B009F717F15E}" dt="2021-08-08T20:00:15.965" v="5310" actId="478"/>
          <ac:spMkLst>
            <pc:docMk/>
            <pc:sldMk cId="922230807" sldId="271"/>
            <ac:spMk id="3" creationId="{5F640B28-687C-4042-9FE2-AA0F095BFCBC}"/>
          </ac:spMkLst>
        </pc:spChg>
        <pc:spChg chg="add del mod">
          <ac:chgData name="Mikkel Aulund Sørensen" userId="c2d6d123-3ff5-4717-ac3a-5c63e9ca30ee" providerId="ADAL" clId="{EA9D27F0-4D13-4BBD-B7A1-B009F717F15E}" dt="2021-08-08T20:00:18.429" v="5311" actId="478"/>
          <ac:spMkLst>
            <pc:docMk/>
            <pc:sldMk cId="922230807" sldId="271"/>
            <ac:spMk id="6" creationId="{FE4B0142-A521-488A-B61B-4D58AB0A6BD0}"/>
          </ac:spMkLst>
        </pc:spChg>
        <pc:spChg chg="add mod">
          <ac:chgData name="Mikkel Aulund Sørensen" userId="c2d6d123-3ff5-4717-ac3a-5c63e9ca30ee" providerId="ADAL" clId="{EA9D27F0-4D13-4BBD-B7A1-B009F717F15E}" dt="2021-08-10T07:53:41.854" v="16114" actId="20577"/>
          <ac:spMkLst>
            <pc:docMk/>
            <pc:sldMk cId="922230807" sldId="271"/>
            <ac:spMk id="7" creationId="{BD6305DE-4A1D-434A-B7BD-87F0107C17C3}"/>
          </ac:spMkLst>
        </pc:spChg>
        <pc:graphicFrameChg chg="mod modGraphic">
          <ac:chgData name="Mikkel Aulund Sørensen" userId="c2d6d123-3ff5-4717-ac3a-5c63e9ca30ee" providerId="ADAL" clId="{EA9D27F0-4D13-4BBD-B7A1-B009F717F15E}" dt="2021-08-08T20:18:16.707" v="6224" actId="20577"/>
          <ac:graphicFrameMkLst>
            <pc:docMk/>
            <pc:sldMk cId="922230807" sldId="271"/>
            <ac:graphicFrameMk id="4" creationId="{CFEC78D6-C467-4509-8860-EA09EB085B76}"/>
          </ac:graphicFrameMkLst>
        </pc:graphicFrameChg>
      </pc:sldChg>
      <pc:sldChg chg="modSp add mod">
        <pc:chgData name="Mikkel Aulund Sørensen" userId="c2d6d123-3ff5-4717-ac3a-5c63e9ca30ee" providerId="ADAL" clId="{EA9D27F0-4D13-4BBD-B7A1-B009F717F15E}" dt="2021-08-09T07:22:28.524" v="9677" actId="20577"/>
        <pc:sldMkLst>
          <pc:docMk/>
          <pc:sldMk cId="246393779" sldId="272"/>
        </pc:sldMkLst>
        <pc:spChg chg="mod">
          <ac:chgData name="Mikkel Aulund Sørensen" userId="c2d6d123-3ff5-4717-ac3a-5c63e9ca30ee" providerId="ADAL" clId="{EA9D27F0-4D13-4BBD-B7A1-B009F717F15E}" dt="2021-08-08T20:11:25.614" v="5995" actId="20577"/>
          <ac:spMkLst>
            <pc:docMk/>
            <pc:sldMk cId="246393779" sldId="272"/>
            <ac:spMk id="3" creationId="{063ABEA3-B31B-4450-AD53-4EF2D95E78BE}"/>
          </ac:spMkLst>
        </pc:spChg>
        <pc:spChg chg="mod">
          <ac:chgData name="Mikkel Aulund Sørensen" userId="c2d6d123-3ff5-4717-ac3a-5c63e9ca30ee" providerId="ADAL" clId="{EA9D27F0-4D13-4BBD-B7A1-B009F717F15E}" dt="2021-08-09T07:22:28.524" v="9677" actId="20577"/>
          <ac:spMkLst>
            <pc:docMk/>
            <pc:sldMk cId="246393779" sldId="272"/>
            <ac:spMk id="4" creationId="{6D9267AE-49FE-4334-B798-7501C5BC79B9}"/>
          </ac:spMkLst>
        </pc:spChg>
      </pc:sldChg>
      <pc:sldChg chg="modSp add mod">
        <pc:chgData name="Mikkel Aulund Sørensen" userId="c2d6d123-3ff5-4717-ac3a-5c63e9ca30ee" providerId="ADAL" clId="{EA9D27F0-4D13-4BBD-B7A1-B009F717F15E}" dt="2021-08-08T20:12:30.140" v="6112" actId="20577"/>
        <pc:sldMkLst>
          <pc:docMk/>
          <pc:sldMk cId="3602916320" sldId="273"/>
        </pc:sldMkLst>
        <pc:spChg chg="mod">
          <ac:chgData name="Mikkel Aulund Sørensen" userId="c2d6d123-3ff5-4717-ac3a-5c63e9ca30ee" providerId="ADAL" clId="{EA9D27F0-4D13-4BBD-B7A1-B009F717F15E}" dt="2021-08-08T20:12:13.367" v="6065" actId="20577"/>
          <ac:spMkLst>
            <pc:docMk/>
            <pc:sldMk cId="3602916320" sldId="273"/>
            <ac:spMk id="3" creationId="{063ABEA3-B31B-4450-AD53-4EF2D95E78BE}"/>
          </ac:spMkLst>
        </pc:spChg>
        <pc:spChg chg="mod">
          <ac:chgData name="Mikkel Aulund Sørensen" userId="c2d6d123-3ff5-4717-ac3a-5c63e9ca30ee" providerId="ADAL" clId="{EA9D27F0-4D13-4BBD-B7A1-B009F717F15E}" dt="2021-08-08T20:12:30.140" v="6112" actId="20577"/>
          <ac:spMkLst>
            <pc:docMk/>
            <pc:sldMk cId="3602916320" sldId="273"/>
            <ac:spMk id="4" creationId="{6D9267AE-49FE-4334-B798-7501C5BC79B9}"/>
          </ac:spMkLst>
        </pc:spChg>
      </pc:sldChg>
      <pc:sldChg chg="add del">
        <pc:chgData name="Mikkel Aulund Sørensen" userId="c2d6d123-3ff5-4717-ac3a-5c63e9ca30ee" providerId="ADAL" clId="{EA9D27F0-4D13-4BBD-B7A1-B009F717F15E}" dt="2021-08-08T20:12:59.175" v="6114" actId="47"/>
        <pc:sldMkLst>
          <pc:docMk/>
          <pc:sldMk cId="543151826" sldId="274"/>
        </pc:sldMkLst>
      </pc:sldChg>
      <pc:sldChg chg="addSp delSp modSp add mod">
        <pc:chgData name="Mikkel Aulund Sørensen" userId="c2d6d123-3ff5-4717-ac3a-5c63e9ca30ee" providerId="ADAL" clId="{EA9D27F0-4D13-4BBD-B7A1-B009F717F15E}" dt="2021-08-09T11:21:33.080" v="10707" actId="20577"/>
        <pc:sldMkLst>
          <pc:docMk/>
          <pc:sldMk cId="2963673141" sldId="274"/>
        </pc:sldMkLst>
        <pc:spChg chg="mod">
          <ac:chgData name="Mikkel Aulund Sørensen" userId="c2d6d123-3ff5-4717-ac3a-5c63e9ca30ee" providerId="ADAL" clId="{EA9D27F0-4D13-4BBD-B7A1-B009F717F15E}" dt="2021-08-08T20:13:16.305" v="6137" actId="20577"/>
          <ac:spMkLst>
            <pc:docMk/>
            <pc:sldMk cId="2963673141" sldId="274"/>
            <ac:spMk id="2" creationId="{B3DBC07B-F516-4E8F-B516-031D23B09AD0}"/>
          </ac:spMkLst>
        </pc:spChg>
        <pc:spChg chg="del">
          <ac:chgData name="Mikkel Aulund Sørensen" userId="c2d6d123-3ff5-4717-ac3a-5c63e9ca30ee" providerId="ADAL" clId="{EA9D27F0-4D13-4BBD-B7A1-B009F717F15E}" dt="2021-08-08T20:15:27.905" v="6139" actId="478"/>
          <ac:spMkLst>
            <pc:docMk/>
            <pc:sldMk cId="2963673141" sldId="274"/>
            <ac:spMk id="3" creationId="{5F640B28-687C-4042-9FE2-AA0F095BFCBC}"/>
          </ac:spMkLst>
        </pc:spChg>
        <pc:spChg chg="add del mod">
          <ac:chgData name="Mikkel Aulund Sørensen" userId="c2d6d123-3ff5-4717-ac3a-5c63e9ca30ee" providerId="ADAL" clId="{EA9D27F0-4D13-4BBD-B7A1-B009F717F15E}" dt="2021-08-08T20:15:30.314" v="6140" actId="478"/>
          <ac:spMkLst>
            <pc:docMk/>
            <pc:sldMk cId="2963673141" sldId="274"/>
            <ac:spMk id="6" creationId="{D1CE0751-C5AD-400A-AA1B-9E95C0241D1C}"/>
          </ac:spMkLst>
        </pc:spChg>
        <pc:graphicFrameChg chg="add mod modGraphic">
          <ac:chgData name="Mikkel Aulund Sørensen" userId="c2d6d123-3ff5-4717-ac3a-5c63e9ca30ee" providerId="ADAL" clId="{EA9D27F0-4D13-4BBD-B7A1-B009F717F15E}" dt="2021-08-09T11:21:33.080" v="10707" actId="20577"/>
          <ac:graphicFrameMkLst>
            <pc:docMk/>
            <pc:sldMk cId="2963673141" sldId="274"/>
            <ac:graphicFrameMk id="4" creationId="{B8234091-5DD7-4955-BA26-B066ED9ED050}"/>
          </ac:graphicFrameMkLst>
        </pc:graphicFrameChg>
      </pc:sldChg>
      <pc:sldChg chg="modSp add mod">
        <pc:chgData name="Mikkel Aulund Sørensen" userId="c2d6d123-3ff5-4717-ac3a-5c63e9ca30ee" providerId="ADAL" clId="{EA9D27F0-4D13-4BBD-B7A1-B009F717F15E}" dt="2021-08-10T07:54:34.421" v="16127" actId="20577"/>
        <pc:sldMkLst>
          <pc:docMk/>
          <pc:sldMk cId="3381738886" sldId="275"/>
        </pc:sldMkLst>
        <pc:spChg chg="mod">
          <ac:chgData name="Mikkel Aulund Sørensen" userId="c2d6d123-3ff5-4717-ac3a-5c63e9ca30ee" providerId="ADAL" clId="{EA9D27F0-4D13-4BBD-B7A1-B009F717F15E}" dt="2021-08-08T20:22:47.026" v="6293" actId="20577"/>
          <ac:spMkLst>
            <pc:docMk/>
            <pc:sldMk cId="3381738886" sldId="275"/>
            <ac:spMk id="2" creationId="{B3DBC07B-F516-4E8F-B516-031D23B09AD0}"/>
          </ac:spMkLst>
        </pc:spChg>
        <pc:spChg chg="mod">
          <ac:chgData name="Mikkel Aulund Sørensen" userId="c2d6d123-3ff5-4717-ac3a-5c63e9ca30ee" providerId="ADAL" clId="{EA9D27F0-4D13-4BBD-B7A1-B009F717F15E}" dt="2021-08-10T07:54:34.421" v="16127" actId="20577"/>
          <ac:spMkLst>
            <pc:docMk/>
            <pc:sldMk cId="3381738886" sldId="275"/>
            <ac:spMk id="3" creationId="{5F640B28-687C-4042-9FE2-AA0F095BFCBC}"/>
          </ac:spMkLst>
        </pc:spChg>
      </pc:sldChg>
      <pc:sldChg chg="modSp add mod">
        <pc:chgData name="Mikkel Aulund Sørensen" userId="c2d6d123-3ff5-4717-ac3a-5c63e9ca30ee" providerId="ADAL" clId="{EA9D27F0-4D13-4BBD-B7A1-B009F717F15E}" dt="2021-08-10T07:54:44.122" v="16128" actId="20577"/>
        <pc:sldMkLst>
          <pc:docMk/>
          <pc:sldMk cId="2878106327" sldId="276"/>
        </pc:sldMkLst>
        <pc:spChg chg="mod">
          <ac:chgData name="Mikkel Aulund Sørensen" userId="c2d6d123-3ff5-4717-ac3a-5c63e9ca30ee" providerId="ADAL" clId="{EA9D27F0-4D13-4BBD-B7A1-B009F717F15E}" dt="2021-08-08T20:38:03.872" v="7539" actId="20577"/>
          <ac:spMkLst>
            <pc:docMk/>
            <pc:sldMk cId="2878106327" sldId="276"/>
            <ac:spMk id="2" creationId="{B3DBC07B-F516-4E8F-B516-031D23B09AD0}"/>
          </ac:spMkLst>
        </pc:spChg>
        <pc:spChg chg="mod">
          <ac:chgData name="Mikkel Aulund Sørensen" userId="c2d6d123-3ff5-4717-ac3a-5c63e9ca30ee" providerId="ADAL" clId="{EA9D27F0-4D13-4BBD-B7A1-B009F717F15E}" dt="2021-08-10T07:54:44.122" v="16128" actId="20577"/>
          <ac:spMkLst>
            <pc:docMk/>
            <pc:sldMk cId="2878106327" sldId="276"/>
            <ac:spMk id="3" creationId="{5F640B28-687C-4042-9FE2-AA0F095BFCBC}"/>
          </ac:spMkLst>
        </pc:spChg>
      </pc:sldChg>
      <pc:sldChg chg="modSp add mod">
        <pc:chgData name="Mikkel Aulund Sørensen" userId="c2d6d123-3ff5-4717-ac3a-5c63e9ca30ee" providerId="ADAL" clId="{EA9D27F0-4D13-4BBD-B7A1-B009F717F15E}" dt="2021-08-08T20:50:24.884" v="8679" actId="20577"/>
        <pc:sldMkLst>
          <pc:docMk/>
          <pc:sldMk cId="3696485218" sldId="277"/>
        </pc:sldMkLst>
        <pc:spChg chg="mod">
          <ac:chgData name="Mikkel Aulund Sørensen" userId="c2d6d123-3ff5-4717-ac3a-5c63e9ca30ee" providerId="ADAL" clId="{EA9D27F0-4D13-4BBD-B7A1-B009F717F15E}" dt="2021-08-08T20:50:16.172" v="8655" actId="20577"/>
          <ac:spMkLst>
            <pc:docMk/>
            <pc:sldMk cId="3696485218" sldId="277"/>
            <ac:spMk id="3" creationId="{063ABEA3-B31B-4450-AD53-4EF2D95E78BE}"/>
          </ac:spMkLst>
        </pc:spChg>
        <pc:spChg chg="mod">
          <ac:chgData name="Mikkel Aulund Sørensen" userId="c2d6d123-3ff5-4717-ac3a-5c63e9ca30ee" providerId="ADAL" clId="{EA9D27F0-4D13-4BBD-B7A1-B009F717F15E}" dt="2021-08-08T20:50:24.884" v="8679" actId="20577"/>
          <ac:spMkLst>
            <pc:docMk/>
            <pc:sldMk cId="3696485218" sldId="277"/>
            <ac:spMk id="4" creationId="{6D9267AE-49FE-4334-B798-7501C5BC79B9}"/>
          </ac:spMkLst>
        </pc:spChg>
      </pc:sldChg>
      <pc:sldChg chg="addSp delSp modSp add mod">
        <pc:chgData name="Mikkel Aulund Sørensen" userId="c2d6d123-3ff5-4717-ac3a-5c63e9ca30ee" providerId="ADAL" clId="{EA9D27F0-4D13-4BBD-B7A1-B009F717F15E}" dt="2021-08-09T12:32:42.266" v="12277" actId="20577"/>
        <pc:sldMkLst>
          <pc:docMk/>
          <pc:sldMk cId="1496134035" sldId="278"/>
        </pc:sldMkLst>
        <pc:spChg chg="mod">
          <ac:chgData name="Mikkel Aulund Sørensen" userId="c2d6d123-3ff5-4717-ac3a-5c63e9ca30ee" providerId="ADAL" clId="{EA9D27F0-4D13-4BBD-B7A1-B009F717F15E}" dt="2021-08-09T12:32:42.266" v="12277" actId="20577"/>
          <ac:spMkLst>
            <pc:docMk/>
            <pc:sldMk cId="1496134035" sldId="278"/>
            <ac:spMk id="2" creationId="{B3DBC07B-F516-4E8F-B516-031D23B09AD0}"/>
          </ac:spMkLst>
        </pc:spChg>
        <pc:spChg chg="del">
          <ac:chgData name="Mikkel Aulund Sørensen" userId="c2d6d123-3ff5-4717-ac3a-5c63e9ca30ee" providerId="ADAL" clId="{EA9D27F0-4D13-4BBD-B7A1-B009F717F15E}" dt="2021-08-08T20:51:22.923" v="8681" actId="478"/>
          <ac:spMkLst>
            <pc:docMk/>
            <pc:sldMk cId="1496134035" sldId="278"/>
            <ac:spMk id="3" creationId="{5F640B28-687C-4042-9FE2-AA0F095BFCBC}"/>
          </ac:spMkLst>
        </pc:spChg>
        <pc:spChg chg="add del mod">
          <ac:chgData name="Mikkel Aulund Sørensen" userId="c2d6d123-3ff5-4717-ac3a-5c63e9ca30ee" providerId="ADAL" clId="{EA9D27F0-4D13-4BBD-B7A1-B009F717F15E}" dt="2021-08-08T20:51:25.167" v="8682" actId="478"/>
          <ac:spMkLst>
            <pc:docMk/>
            <pc:sldMk cId="1496134035" sldId="278"/>
            <ac:spMk id="5" creationId="{F1C9BF00-0641-421B-8AAD-24BC9817BEC2}"/>
          </ac:spMkLst>
        </pc:spChg>
        <pc:graphicFrameChg chg="add mod modGraphic">
          <ac:chgData name="Mikkel Aulund Sørensen" userId="c2d6d123-3ff5-4717-ac3a-5c63e9ca30ee" providerId="ADAL" clId="{EA9D27F0-4D13-4BBD-B7A1-B009F717F15E}" dt="2021-08-09T12:32:31.224" v="12269" actId="20577"/>
          <ac:graphicFrameMkLst>
            <pc:docMk/>
            <pc:sldMk cId="1496134035" sldId="278"/>
            <ac:graphicFrameMk id="6" creationId="{04A676AD-DC3F-4005-AD25-9D200D9B5127}"/>
          </ac:graphicFrameMkLst>
        </pc:graphicFrameChg>
      </pc:sldChg>
      <pc:sldChg chg="modSp add mod">
        <pc:chgData name="Mikkel Aulund Sørensen" userId="c2d6d123-3ff5-4717-ac3a-5c63e9ca30ee" providerId="ADAL" clId="{EA9D27F0-4D13-4BBD-B7A1-B009F717F15E}" dt="2021-08-10T07:55:22.201" v="16131" actId="20577"/>
        <pc:sldMkLst>
          <pc:docMk/>
          <pc:sldMk cId="1058652813" sldId="279"/>
        </pc:sldMkLst>
        <pc:spChg chg="mod">
          <ac:chgData name="Mikkel Aulund Sørensen" userId="c2d6d123-3ff5-4717-ac3a-5c63e9ca30ee" providerId="ADAL" clId="{EA9D27F0-4D13-4BBD-B7A1-B009F717F15E}" dt="2021-08-08T20:54:55.107" v="8722" actId="20577"/>
          <ac:spMkLst>
            <pc:docMk/>
            <pc:sldMk cId="1058652813" sldId="279"/>
            <ac:spMk id="2" creationId="{B3DBC07B-F516-4E8F-B516-031D23B09AD0}"/>
          </ac:spMkLst>
        </pc:spChg>
        <pc:spChg chg="mod">
          <ac:chgData name="Mikkel Aulund Sørensen" userId="c2d6d123-3ff5-4717-ac3a-5c63e9ca30ee" providerId="ADAL" clId="{EA9D27F0-4D13-4BBD-B7A1-B009F717F15E}" dt="2021-08-10T07:55:22.201" v="16131" actId="20577"/>
          <ac:spMkLst>
            <pc:docMk/>
            <pc:sldMk cId="1058652813" sldId="279"/>
            <ac:spMk id="3" creationId="{5F640B28-687C-4042-9FE2-AA0F095BFCBC}"/>
          </ac:spMkLst>
        </pc:spChg>
      </pc:sldChg>
      <pc:sldChg chg="add del">
        <pc:chgData name="Mikkel Aulund Sørensen" userId="c2d6d123-3ff5-4717-ac3a-5c63e9ca30ee" providerId="ADAL" clId="{EA9D27F0-4D13-4BBD-B7A1-B009F717F15E}" dt="2021-08-08T20:51:32.469" v="8684" actId="2696"/>
        <pc:sldMkLst>
          <pc:docMk/>
          <pc:sldMk cId="1804369336" sldId="279"/>
        </pc:sldMkLst>
      </pc:sldChg>
      <pc:sldChg chg="modSp add del mod">
        <pc:chgData name="Mikkel Aulund Sørensen" userId="c2d6d123-3ff5-4717-ac3a-5c63e9ca30ee" providerId="ADAL" clId="{EA9D27F0-4D13-4BBD-B7A1-B009F717F15E}" dt="2021-08-09T12:50:57.315" v="14740" actId="47"/>
        <pc:sldMkLst>
          <pc:docMk/>
          <pc:sldMk cId="259341824" sldId="280"/>
        </pc:sldMkLst>
        <pc:spChg chg="mod">
          <ac:chgData name="Mikkel Aulund Sørensen" userId="c2d6d123-3ff5-4717-ac3a-5c63e9ca30ee" providerId="ADAL" clId="{EA9D27F0-4D13-4BBD-B7A1-B009F717F15E}" dt="2021-08-08T21:01:50.780" v="9492" actId="20577"/>
          <ac:spMkLst>
            <pc:docMk/>
            <pc:sldMk cId="259341824" sldId="280"/>
            <ac:spMk id="2" creationId="{B3DBC07B-F516-4E8F-B516-031D23B09AD0}"/>
          </ac:spMkLst>
        </pc:spChg>
        <pc:spChg chg="mod">
          <ac:chgData name="Mikkel Aulund Sørensen" userId="c2d6d123-3ff5-4717-ac3a-5c63e9ca30ee" providerId="ADAL" clId="{EA9D27F0-4D13-4BBD-B7A1-B009F717F15E}" dt="2021-08-08T21:02:19.075" v="9566" actId="5793"/>
          <ac:spMkLst>
            <pc:docMk/>
            <pc:sldMk cId="259341824" sldId="280"/>
            <ac:spMk id="3" creationId="{5F640B28-687C-4042-9FE2-AA0F095BFCBC}"/>
          </ac:spMkLst>
        </pc:spChg>
      </pc:sldChg>
      <pc:sldChg chg="modSp add mod">
        <pc:chgData name="Mikkel Aulund Sørensen" userId="c2d6d123-3ff5-4717-ac3a-5c63e9ca30ee" providerId="ADAL" clId="{EA9D27F0-4D13-4BBD-B7A1-B009F717F15E}" dt="2021-08-10T07:51:05.336" v="16053" actId="20577"/>
        <pc:sldMkLst>
          <pc:docMk/>
          <pc:sldMk cId="574090344" sldId="281"/>
        </pc:sldMkLst>
        <pc:spChg chg="mod">
          <ac:chgData name="Mikkel Aulund Sørensen" userId="c2d6d123-3ff5-4717-ac3a-5c63e9ca30ee" providerId="ADAL" clId="{EA9D27F0-4D13-4BBD-B7A1-B009F717F15E}" dt="2021-08-09T19:09:08.704" v="15277" actId="20577"/>
          <ac:spMkLst>
            <pc:docMk/>
            <pc:sldMk cId="574090344" sldId="281"/>
            <ac:spMk id="2" creationId="{B3DBC07B-F516-4E8F-B516-031D23B09AD0}"/>
          </ac:spMkLst>
        </pc:spChg>
        <pc:spChg chg="mod">
          <ac:chgData name="Mikkel Aulund Sørensen" userId="c2d6d123-3ff5-4717-ac3a-5c63e9ca30ee" providerId="ADAL" clId="{EA9D27F0-4D13-4BBD-B7A1-B009F717F15E}" dt="2021-08-10T07:51:05.336" v="16053" actId="20577"/>
          <ac:spMkLst>
            <pc:docMk/>
            <pc:sldMk cId="574090344" sldId="281"/>
            <ac:spMk id="3" creationId="{5F640B28-687C-4042-9FE2-AA0F095BFCBC}"/>
          </ac:spMkLst>
        </pc:spChg>
      </pc:sldChg>
      <pc:sldChg chg="modSp add mod">
        <pc:chgData name="Mikkel Aulund Sørensen" userId="c2d6d123-3ff5-4717-ac3a-5c63e9ca30ee" providerId="ADAL" clId="{EA9D27F0-4D13-4BBD-B7A1-B009F717F15E}" dt="2021-08-10T07:54:59.940" v="16129" actId="20577"/>
        <pc:sldMkLst>
          <pc:docMk/>
          <pc:sldMk cId="4057260002" sldId="282"/>
        </pc:sldMkLst>
        <pc:spChg chg="mod">
          <ac:chgData name="Mikkel Aulund Sørensen" userId="c2d6d123-3ff5-4717-ac3a-5c63e9ca30ee" providerId="ADAL" clId="{EA9D27F0-4D13-4BBD-B7A1-B009F717F15E}" dt="2021-08-09T08:53:07.436" v="9708" actId="20577"/>
          <ac:spMkLst>
            <pc:docMk/>
            <pc:sldMk cId="4057260002" sldId="282"/>
            <ac:spMk id="2" creationId="{B3DBC07B-F516-4E8F-B516-031D23B09AD0}"/>
          </ac:spMkLst>
        </pc:spChg>
        <pc:spChg chg="mod">
          <ac:chgData name="Mikkel Aulund Sørensen" userId="c2d6d123-3ff5-4717-ac3a-5c63e9ca30ee" providerId="ADAL" clId="{EA9D27F0-4D13-4BBD-B7A1-B009F717F15E}" dt="2021-08-10T07:54:59.940" v="16129" actId="20577"/>
          <ac:spMkLst>
            <pc:docMk/>
            <pc:sldMk cId="4057260002" sldId="282"/>
            <ac:spMk id="3" creationId="{5F640B28-687C-4042-9FE2-AA0F095BFCBC}"/>
          </ac:spMkLst>
        </pc:spChg>
      </pc:sldChg>
      <pc:sldChg chg="modSp add mod">
        <pc:chgData name="Mikkel Aulund Sørensen" userId="c2d6d123-3ff5-4717-ac3a-5c63e9ca30ee" providerId="ADAL" clId="{EA9D27F0-4D13-4BBD-B7A1-B009F717F15E}" dt="2021-08-10T07:55:37.173" v="16134" actId="20577"/>
        <pc:sldMkLst>
          <pc:docMk/>
          <pc:sldMk cId="1788348105" sldId="283"/>
        </pc:sldMkLst>
        <pc:spChg chg="mod">
          <ac:chgData name="Mikkel Aulund Sørensen" userId="c2d6d123-3ff5-4717-ac3a-5c63e9ca30ee" providerId="ADAL" clId="{EA9D27F0-4D13-4BBD-B7A1-B009F717F15E}" dt="2021-08-09T12:45:14.029" v="13965" actId="20577"/>
          <ac:spMkLst>
            <pc:docMk/>
            <pc:sldMk cId="1788348105" sldId="283"/>
            <ac:spMk id="2" creationId="{B3DBC07B-F516-4E8F-B516-031D23B09AD0}"/>
          </ac:spMkLst>
        </pc:spChg>
        <pc:spChg chg="mod">
          <ac:chgData name="Mikkel Aulund Sørensen" userId="c2d6d123-3ff5-4717-ac3a-5c63e9ca30ee" providerId="ADAL" clId="{EA9D27F0-4D13-4BBD-B7A1-B009F717F15E}" dt="2021-08-10T07:55:37.173" v="16134" actId="20577"/>
          <ac:spMkLst>
            <pc:docMk/>
            <pc:sldMk cId="1788348105" sldId="283"/>
            <ac:spMk id="3" creationId="{5F640B28-687C-4042-9FE2-AA0F095BFCBC}"/>
          </ac:spMkLst>
        </pc:spChg>
      </pc:sldChg>
      <pc:sldChg chg="modSp add mod">
        <pc:chgData name="Mikkel Aulund Sørensen" userId="c2d6d123-3ff5-4717-ac3a-5c63e9ca30ee" providerId="ADAL" clId="{EA9D27F0-4D13-4BBD-B7A1-B009F717F15E}" dt="2021-08-09T12:46:13.744" v="13988" actId="948"/>
        <pc:sldMkLst>
          <pc:docMk/>
          <pc:sldMk cId="1705600838" sldId="284"/>
        </pc:sldMkLst>
        <pc:spChg chg="mod">
          <ac:chgData name="Mikkel Aulund Sørensen" userId="c2d6d123-3ff5-4717-ac3a-5c63e9ca30ee" providerId="ADAL" clId="{EA9D27F0-4D13-4BBD-B7A1-B009F717F15E}" dt="2021-08-09T12:46:00.064" v="13985" actId="20577"/>
          <ac:spMkLst>
            <pc:docMk/>
            <pc:sldMk cId="1705600838" sldId="284"/>
            <ac:spMk id="2" creationId="{B3DBC07B-F516-4E8F-B516-031D23B09AD0}"/>
          </ac:spMkLst>
        </pc:spChg>
        <pc:spChg chg="mod">
          <ac:chgData name="Mikkel Aulund Sørensen" userId="c2d6d123-3ff5-4717-ac3a-5c63e9ca30ee" providerId="ADAL" clId="{EA9D27F0-4D13-4BBD-B7A1-B009F717F15E}" dt="2021-08-09T12:46:13.744" v="13988" actId="948"/>
          <ac:spMkLst>
            <pc:docMk/>
            <pc:sldMk cId="1705600838" sldId="284"/>
            <ac:spMk id="3" creationId="{5F640B28-687C-4042-9FE2-AA0F095BFCBC}"/>
          </ac:spMkLst>
        </pc:spChg>
      </pc:sldChg>
      <pc:sldChg chg="modSp add mod ord">
        <pc:chgData name="Mikkel Aulund Sørensen" userId="c2d6d123-3ff5-4717-ac3a-5c63e9ca30ee" providerId="ADAL" clId="{EA9D27F0-4D13-4BBD-B7A1-B009F717F15E}" dt="2021-08-09T13:25:43.210" v="15154" actId="20577"/>
        <pc:sldMkLst>
          <pc:docMk/>
          <pc:sldMk cId="4263279832" sldId="285"/>
        </pc:sldMkLst>
        <pc:spChg chg="mod">
          <ac:chgData name="Mikkel Aulund Sørensen" userId="c2d6d123-3ff5-4717-ac3a-5c63e9ca30ee" providerId="ADAL" clId="{EA9D27F0-4D13-4BBD-B7A1-B009F717F15E}" dt="2021-08-09T12:47:05.760" v="14001" actId="20577"/>
          <ac:spMkLst>
            <pc:docMk/>
            <pc:sldMk cId="4263279832" sldId="285"/>
            <ac:spMk id="2" creationId="{B3DBC07B-F516-4E8F-B516-031D23B09AD0}"/>
          </ac:spMkLst>
        </pc:spChg>
        <pc:spChg chg="mod">
          <ac:chgData name="Mikkel Aulund Sørensen" userId="c2d6d123-3ff5-4717-ac3a-5c63e9ca30ee" providerId="ADAL" clId="{EA9D27F0-4D13-4BBD-B7A1-B009F717F15E}" dt="2021-08-09T13:25:43.210" v="15154" actId="20577"/>
          <ac:spMkLst>
            <pc:docMk/>
            <pc:sldMk cId="4263279832" sldId="285"/>
            <ac:spMk id="3" creationId="{5F640B28-687C-4042-9FE2-AA0F095BFCBC}"/>
          </ac:spMkLst>
        </pc:spChg>
      </pc:sldChg>
      <pc:sldChg chg="modSp add mod">
        <pc:chgData name="Mikkel Aulund Sørensen" userId="c2d6d123-3ff5-4717-ac3a-5c63e9ca30ee" providerId="ADAL" clId="{EA9D27F0-4D13-4BBD-B7A1-B009F717F15E}" dt="2021-08-09T19:33:19.564" v="16046" actId="255"/>
        <pc:sldMkLst>
          <pc:docMk/>
          <pc:sldMk cId="3939536674" sldId="286"/>
        </pc:sldMkLst>
        <pc:graphicFrameChg chg="mod modGraphic">
          <ac:chgData name="Mikkel Aulund Sørensen" userId="c2d6d123-3ff5-4717-ac3a-5c63e9ca30ee" providerId="ADAL" clId="{EA9D27F0-4D13-4BBD-B7A1-B009F717F15E}" dt="2021-08-09T19:33:19.564" v="16046" actId="255"/>
          <ac:graphicFrameMkLst>
            <pc:docMk/>
            <pc:sldMk cId="3939536674" sldId="286"/>
            <ac:graphicFrameMk id="6" creationId="{B0064747-883C-4AEA-8812-2CEA38765626}"/>
          </ac:graphicFrameMkLst>
        </pc:graphicFrameChg>
      </pc:sldChg>
      <pc:sldChg chg="modSp add mod">
        <pc:chgData name="Mikkel Aulund Sørensen" userId="c2d6d123-3ff5-4717-ac3a-5c63e9ca30ee" providerId="ADAL" clId="{EA9D27F0-4D13-4BBD-B7A1-B009F717F15E}" dt="2021-08-09T19:32:21.787" v="16009" actId="255"/>
        <pc:sldMkLst>
          <pc:docMk/>
          <pc:sldMk cId="587668389" sldId="287"/>
        </pc:sldMkLst>
        <pc:graphicFrameChg chg="mod modGraphic">
          <ac:chgData name="Mikkel Aulund Sørensen" userId="c2d6d123-3ff5-4717-ac3a-5c63e9ca30ee" providerId="ADAL" clId="{EA9D27F0-4D13-4BBD-B7A1-B009F717F15E}" dt="2021-08-09T19:32:21.787" v="16009" actId="255"/>
          <ac:graphicFrameMkLst>
            <pc:docMk/>
            <pc:sldMk cId="587668389" sldId="287"/>
            <ac:graphicFrameMk id="6" creationId="{B0064747-883C-4AEA-8812-2CEA38765626}"/>
          </ac:graphicFrameMkLst>
        </pc:graphicFrameChg>
      </pc:sldChg>
      <pc:sldChg chg="addSp delSp modSp add mod">
        <pc:chgData name="Mikkel Aulund Sørensen" userId="c2d6d123-3ff5-4717-ac3a-5c63e9ca30ee" providerId="ADAL" clId="{EA9D27F0-4D13-4BBD-B7A1-B009F717F15E}" dt="2021-08-09T19:16:06.303" v="15735" actId="20577"/>
        <pc:sldMkLst>
          <pc:docMk/>
          <pc:sldMk cId="1679099286" sldId="288"/>
        </pc:sldMkLst>
        <pc:spChg chg="mod">
          <ac:chgData name="Mikkel Aulund Sørensen" userId="c2d6d123-3ff5-4717-ac3a-5c63e9ca30ee" providerId="ADAL" clId="{EA9D27F0-4D13-4BBD-B7A1-B009F717F15E}" dt="2021-08-09T19:12:05.550" v="15317" actId="1076"/>
          <ac:spMkLst>
            <pc:docMk/>
            <pc:sldMk cId="1679099286" sldId="288"/>
            <ac:spMk id="2" creationId="{B3DBC07B-F516-4E8F-B516-031D23B09AD0}"/>
          </ac:spMkLst>
        </pc:spChg>
        <pc:spChg chg="del">
          <ac:chgData name="Mikkel Aulund Sørensen" userId="c2d6d123-3ff5-4717-ac3a-5c63e9ca30ee" providerId="ADAL" clId="{EA9D27F0-4D13-4BBD-B7A1-B009F717F15E}" dt="2021-08-09T19:10:33.001" v="15307" actId="478"/>
          <ac:spMkLst>
            <pc:docMk/>
            <pc:sldMk cId="1679099286" sldId="288"/>
            <ac:spMk id="3" creationId="{5F640B28-687C-4042-9FE2-AA0F095BFCBC}"/>
          </ac:spMkLst>
        </pc:spChg>
        <pc:spChg chg="add del mod">
          <ac:chgData name="Mikkel Aulund Sørensen" userId="c2d6d123-3ff5-4717-ac3a-5c63e9ca30ee" providerId="ADAL" clId="{EA9D27F0-4D13-4BBD-B7A1-B009F717F15E}" dt="2021-08-09T19:10:35.997" v="15308" actId="478"/>
          <ac:spMkLst>
            <pc:docMk/>
            <pc:sldMk cId="1679099286" sldId="288"/>
            <ac:spMk id="5" creationId="{C4C65844-A6D9-4D6E-8314-7D47ACA63076}"/>
          </ac:spMkLst>
        </pc:spChg>
        <pc:spChg chg="add del mod">
          <ac:chgData name="Mikkel Aulund Sørensen" userId="c2d6d123-3ff5-4717-ac3a-5c63e9ca30ee" providerId="ADAL" clId="{EA9D27F0-4D13-4BBD-B7A1-B009F717F15E}" dt="2021-08-09T19:12:12.943" v="15321"/>
          <ac:spMkLst>
            <pc:docMk/>
            <pc:sldMk cId="1679099286" sldId="288"/>
            <ac:spMk id="7" creationId="{DB04CB80-4031-457F-875F-C9D4106FAFD1}"/>
          </ac:spMkLst>
        </pc:spChg>
        <pc:spChg chg="add mod">
          <ac:chgData name="Mikkel Aulund Sørensen" userId="c2d6d123-3ff5-4717-ac3a-5c63e9ca30ee" providerId="ADAL" clId="{EA9D27F0-4D13-4BBD-B7A1-B009F717F15E}" dt="2021-08-09T19:16:06.303" v="15735" actId="20577"/>
          <ac:spMkLst>
            <pc:docMk/>
            <pc:sldMk cId="1679099286" sldId="288"/>
            <ac:spMk id="8" creationId="{C929BA07-3220-47F7-AA6D-52322394A447}"/>
          </ac:spMkLst>
        </pc:spChg>
        <pc:picChg chg="add mod">
          <ac:chgData name="Mikkel Aulund Sørensen" userId="c2d6d123-3ff5-4717-ac3a-5c63e9ca30ee" providerId="ADAL" clId="{EA9D27F0-4D13-4BBD-B7A1-B009F717F15E}" dt="2021-08-09T19:11:58.417" v="15316" actId="1076"/>
          <ac:picMkLst>
            <pc:docMk/>
            <pc:sldMk cId="1679099286" sldId="288"/>
            <ac:picMk id="1026" creationId="{7C11400D-9363-43A1-BC7C-D6780A5FE155}"/>
          </ac:picMkLst>
        </pc:picChg>
      </pc:sldChg>
      <pc:sldChg chg="modSp add del mod ord">
        <pc:chgData name="Mikkel Aulund Sørensen" userId="c2d6d123-3ff5-4717-ac3a-5c63e9ca30ee" providerId="ADAL" clId="{EA9D27F0-4D13-4BBD-B7A1-B009F717F15E}" dt="2021-08-09T19:07:56.350" v="15231" actId="47"/>
        <pc:sldMkLst>
          <pc:docMk/>
          <pc:sldMk cId="4010973294" sldId="288"/>
        </pc:sldMkLst>
        <pc:spChg chg="mod">
          <ac:chgData name="Mikkel Aulund Sørensen" userId="c2d6d123-3ff5-4717-ac3a-5c63e9ca30ee" providerId="ADAL" clId="{EA9D27F0-4D13-4BBD-B7A1-B009F717F15E}" dt="2021-08-09T19:07:09.664" v="15185" actId="20577"/>
          <ac:spMkLst>
            <pc:docMk/>
            <pc:sldMk cId="4010973294" sldId="288"/>
            <ac:spMk id="3" creationId="{063ABEA3-B31B-4450-AD53-4EF2D95E78BE}"/>
          </ac:spMkLst>
        </pc:spChg>
        <pc:spChg chg="mod">
          <ac:chgData name="Mikkel Aulund Sørensen" userId="c2d6d123-3ff5-4717-ac3a-5c63e9ca30ee" providerId="ADAL" clId="{EA9D27F0-4D13-4BBD-B7A1-B009F717F15E}" dt="2021-08-09T19:07:44.983" v="15230" actId="20577"/>
          <ac:spMkLst>
            <pc:docMk/>
            <pc:sldMk cId="4010973294" sldId="288"/>
            <ac:spMk id="4" creationId="{6D9267AE-49FE-4334-B798-7501C5BC79B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grevekommune.sharepoint.com/teams/CH-Budgetteamet/Shared%20Documents/Budgetl&#230;gning/Budget%202022/Budgetmateriale/Skatter,%20tilskud%20og%20udligning/Indledende%20forklaringe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1"/>
          <c:order val="0"/>
          <c:tx>
            <c:v>Skatter, refusioner mv.</c:v>
          </c:tx>
          <c:spPr>
            <a:solidFill>
              <a:schemeClr val="accent2"/>
            </a:solidFill>
            <a:ln>
              <a:noFill/>
            </a:ln>
            <a:effectLst/>
          </c:spPr>
          <c:invertIfNegative val="0"/>
          <c:cat>
            <c:numRef>
              <c:f>Figur!$C$8:$D$8</c:f>
              <c:numCache>
                <c:formatCode>General</c:formatCode>
                <c:ptCount val="2"/>
                <c:pt idx="0">
                  <c:v>2021</c:v>
                </c:pt>
                <c:pt idx="1">
                  <c:v>2022</c:v>
                </c:pt>
              </c:numCache>
            </c:numRef>
          </c:cat>
          <c:val>
            <c:numRef>
              <c:f>Figur!$C$10:$D$10</c:f>
              <c:numCache>
                <c:formatCode>General</c:formatCode>
                <c:ptCount val="2"/>
                <c:pt idx="0">
                  <c:v>60</c:v>
                </c:pt>
                <c:pt idx="1">
                  <c:v>75</c:v>
                </c:pt>
              </c:numCache>
            </c:numRef>
          </c:val>
          <c:extLst>
            <c:ext xmlns:c16="http://schemas.microsoft.com/office/drawing/2014/chart" uri="{C3380CC4-5D6E-409C-BE32-E72D297353CC}">
              <c16:uniqueId val="{00000000-DD85-48FB-B8B3-C6FAE8E90559}"/>
            </c:ext>
          </c:extLst>
        </c:ser>
        <c:ser>
          <c:idx val="0"/>
          <c:order val="1"/>
          <c:tx>
            <c:v>Bloktilskud</c:v>
          </c:tx>
          <c:spPr>
            <a:solidFill>
              <a:schemeClr val="accent1"/>
            </a:solidFill>
            <a:ln>
              <a:noFill/>
            </a:ln>
            <a:effectLst/>
          </c:spPr>
          <c:invertIfNegative val="0"/>
          <c:cat>
            <c:numRef>
              <c:f>Figur!$C$8:$D$8</c:f>
              <c:numCache>
                <c:formatCode>General</c:formatCode>
                <c:ptCount val="2"/>
                <c:pt idx="0">
                  <c:v>2021</c:v>
                </c:pt>
                <c:pt idx="1">
                  <c:v>2022</c:v>
                </c:pt>
              </c:numCache>
            </c:numRef>
          </c:cat>
          <c:val>
            <c:numRef>
              <c:f>Figur!$C$11:$D$11</c:f>
              <c:numCache>
                <c:formatCode>General</c:formatCode>
                <c:ptCount val="2"/>
                <c:pt idx="0">
                  <c:v>40</c:v>
                </c:pt>
                <c:pt idx="1">
                  <c:v>25</c:v>
                </c:pt>
              </c:numCache>
            </c:numRef>
          </c:val>
          <c:extLst>
            <c:ext xmlns:c16="http://schemas.microsoft.com/office/drawing/2014/chart" uri="{C3380CC4-5D6E-409C-BE32-E72D297353CC}">
              <c16:uniqueId val="{00000001-DD85-48FB-B8B3-C6FAE8E90559}"/>
            </c:ext>
          </c:extLst>
        </c:ser>
        <c:dLbls>
          <c:showLegendKey val="0"/>
          <c:showVal val="0"/>
          <c:showCatName val="0"/>
          <c:showSerName val="0"/>
          <c:showPercent val="0"/>
          <c:showBubbleSize val="0"/>
        </c:dLbls>
        <c:gapWidth val="150"/>
        <c:overlap val="100"/>
        <c:axId val="1081581407"/>
        <c:axId val="1081582239"/>
      </c:barChart>
      <c:catAx>
        <c:axId val="1081581407"/>
        <c:scaling>
          <c:orientation val="minMax"/>
        </c:scaling>
        <c:delete val="1"/>
        <c:axPos val="b"/>
        <c:numFmt formatCode="General" sourceLinked="1"/>
        <c:majorTickMark val="none"/>
        <c:minorTickMark val="none"/>
        <c:tickLblPos val="nextTo"/>
        <c:crossAx val="1081582239"/>
        <c:crosses val="autoZero"/>
        <c:auto val="1"/>
        <c:lblAlgn val="ctr"/>
        <c:lblOffset val="100"/>
        <c:noMultiLvlLbl val="0"/>
      </c:catAx>
      <c:valAx>
        <c:axId val="1081582239"/>
        <c:scaling>
          <c:orientation val="minMax"/>
        </c:scaling>
        <c:delete val="1"/>
        <c:axPos val="l"/>
        <c:numFmt formatCode="0%" sourceLinked="1"/>
        <c:majorTickMark val="none"/>
        <c:minorTickMark val="none"/>
        <c:tickLblPos val="nextTo"/>
        <c:crossAx val="1081581407"/>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72335"/>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E5C8FCDD-05E9-47C1-AEE1-F545F1235D23}"/>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115BE4C8-2D1C-45D1-B248-FBA66BB136CA}"/>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2EE7F7B-2E42-4E50-9E35-A94782AA0C59}" type="datetimeFigureOut">
              <a:rPr lang="da-DK" smtClean="0"/>
              <a:t>11-08-2021</a:t>
            </a:fld>
            <a:endParaRPr lang="da-DK"/>
          </a:p>
        </p:txBody>
      </p:sp>
      <p:sp>
        <p:nvSpPr>
          <p:cNvPr id="4" name="Pladsholder til sidefod 3">
            <a:extLst>
              <a:ext uri="{FF2B5EF4-FFF2-40B4-BE49-F238E27FC236}">
                <a16:creationId xmlns:a16="http://schemas.microsoft.com/office/drawing/2014/main" id="{445441BE-7DB4-4C42-BDF0-893284DA692C}"/>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49DDD697-4417-4BDD-A6A4-2E17E75855D4}"/>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A164474-34E1-4D90-A36C-9E8BF2374A4C}" type="slidenum">
              <a:rPr lang="da-DK" smtClean="0"/>
              <a:t>‹nr.›</a:t>
            </a:fld>
            <a:endParaRPr lang="da-DK"/>
          </a:p>
        </p:txBody>
      </p:sp>
    </p:spTree>
    <p:extLst>
      <p:ext uri="{BB962C8B-B14F-4D97-AF65-F5344CB8AC3E}">
        <p14:creationId xmlns:p14="http://schemas.microsoft.com/office/powerpoint/2010/main" val="3187570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81C3FC7-DF5B-4166-85B7-335C7E74E9DF}" type="datetimeFigureOut">
              <a:rPr lang="da-DK" smtClean="0"/>
              <a:t>11-08-2021</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4F7DD04-7B28-4A70-B139-6BC9656B9950}" type="slidenum">
              <a:rPr lang="da-DK" smtClean="0"/>
              <a:t>‹nr.›</a:t>
            </a:fld>
            <a:endParaRPr lang="da-DK"/>
          </a:p>
        </p:txBody>
      </p:sp>
    </p:spTree>
    <p:extLst>
      <p:ext uri="{BB962C8B-B14F-4D97-AF65-F5344CB8AC3E}">
        <p14:creationId xmlns:p14="http://schemas.microsoft.com/office/powerpoint/2010/main" val="94530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74F7DD04-7B28-4A70-B139-6BC9656B9950}" type="slidenum">
              <a:rPr lang="da-DK" smtClean="0"/>
              <a:t>1</a:t>
            </a:fld>
            <a:endParaRPr lang="da-DK"/>
          </a:p>
        </p:txBody>
      </p:sp>
    </p:spTree>
    <p:extLst>
      <p:ext uri="{BB962C8B-B14F-4D97-AF65-F5344CB8AC3E}">
        <p14:creationId xmlns:p14="http://schemas.microsoft.com/office/powerpoint/2010/main" val="10244607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pic>
        <p:nvPicPr>
          <p:cNvPr id="5" name="Billede 4" descr="Et billede, der indeholder vand, surfer, fugl, bølge&#10;&#10;Automatisk genereret beskrivelse">
            <a:extLst>
              <a:ext uri="{FF2B5EF4-FFF2-40B4-BE49-F238E27FC236}">
                <a16:creationId xmlns:a16="http://schemas.microsoft.com/office/drawing/2014/main" id="{1371B289-8228-4C2B-A2A7-CFB64A9532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 t="31059" r="68" b="41378"/>
          <a:stretch/>
        </p:blipFill>
        <p:spPr>
          <a:xfrm>
            <a:off x="-8316" y="4616162"/>
            <a:ext cx="12200315" cy="2241838"/>
          </a:xfrm>
          <a:prstGeom prst="rect">
            <a:avLst/>
          </a:prstGeom>
        </p:spPr>
      </p:pic>
      <p:sp>
        <p:nvSpPr>
          <p:cNvPr id="9" name="Rectangle 9">
            <a:extLst>
              <a:ext uri="{FF2B5EF4-FFF2-40B4-BE49-F238E27FC236}">
                <a16:creationId xmlns:a16="http://schemas.microsoft.com/office/drawing/2014/main" id="{B35859DB-F3C3-4DBF-A3C3-D4F88BAB3A28}"/>
              </a:ext>
            </a:extLst>
          </p:cNvPr>
          <p:cNvSpPr>
            <a:spLocks noChangeArrowheads="1"/>
          </p:cNvSpPr>
          <p:nvPr userDrawn="1"/>
        </p:nvSpPr>
        <p:spPr bwMode="auto">
          <a:xfrm>
            <a:off x="-8316" y="4616162"/>
            <a:ext cx="12200314" cy="2241838"/>
          </a:xfrm>
          <a:prstGeom prst="rect">
            <a:avLst/>
          </a:prstGeom>
          <a:solidFill>
            <a:srgbClr val="004A8E">
              <a:alpha val="74902"/>
            </a:srgbClr>
          </a:solidFill>
          <a:ln w="9525">
            <a:noFill/>
            <a:miter lim="800000"/>
            <a:headEnd/>
            <a:tailEnd/>
          </a:ln>
        </p:spPr>
        <p:txBody>
          <a:bodyPr rot="0" vert="horz" wrap="square" lIns="91440" tIns="45720" rIns="91440" bIns="45720" anchor="t" anchorCtr="0" upright="1">
            <a:noAutofit/>
          </a:bodyPr>
          <a:lstStyle/>
          <a:p>
            <a:endParaRPr lang="da-DK"/>
          </a:p>
        </p:txBody>
      </p:sp>
      <p:sp>
        <p:nvSpPr>
          <p:cNvPr id="2" name="Titel 1">
            <a:extLst>
              <a:ext uri="{FF2B5EF4-FFF2-40B4-BE49-F238E27FC236}">
                <a16:creationId xmlns:a16="http://schemas.microsoft.com/office/drawing/2014/main" id="{C65FAC11-523C-4C5E-A574-E3E8B4C6CF6C}"/>
              </a:ext>
            </a:extLst>
          </p:cNvPr>
          <p:cNvSpPr>
            <a:spLocks noGrp="1"/>
          </p:cNvSpPr>
          <p:nvPr>
            <p:ph type="ctrTitle"/>
          </p:nvPr>
        </p:nvSpPr>
        <p:spPr>
          <a:xfrm>
            <a:off x="1524000" y="1122363"/>
            <a:ext cx="9144000" cy="1782965"/>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1AFA83B9-52E1-4734-A9BB-DBBAB4C3D9D1}"/>
              </a:ext>
            </a:extLst>
          </p:cNvPr>
          <p:cNvSpPr>
            <a:spLocks noGrp="1"/>
          </p:cNvSpPr>
          <p:nvPr>
            <p:ph type="subTitle" idx="1"/>
          </p:nvPr>
        </p:nvSpPr>
        <p:spPr>
          <a:xfrm>
            <a:off x="1524000" y="3000895"/>
            <a:ext cx="9144000" cy="102939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pic>
        <p:nvPicPr>
          <p:cNvPr id="13" name="Billede 12">
            <a:extLst>
              <a:ext uri="{FF2B5EF4-FFF2-40B4-BE49-F238E27FC236}">
                <a16:creationId xmlns:a16="http://schemas.microsoft.com/office/drawing/2014/main" id="{887046B0-6784-410A-B29D-BF32BE68A4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0900" y="6022820"/>
            <a:ext cx="1552909" cy="468000"/>
          </a:xfrm>
          <a:prstGeom prst="rect">
            <a:avLst/>
          </a:prstGeom>
        </p:spPr>
      </p:pic>
      <p:pic>
        <p:nvPicPr>
          <p:cNvPr id="11" name="Billede 10">
            <a:extLst>
              <a:ext uri="{FF2B5EF4-FFF2-40B4-BE49-F238E27FC236}">
                <a16:creationId xmlns:a16="http://schemas.microsoft.com/office/drawing/2014/main" id="{B432400B-744F-463C-9F0A-B4891F9D2DF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91396" y="4088884"/>
            <a:ext cx="1009209" cy="1029392"/>
          </a:xfrm>
          <a:prstGeom prst="rect">
            <a:avLst/>
          </a:prstGeom>
        </p:spPr>
      </p:pic>
    </p:spTree>
    <p:extLst>
      <p:ext uri="{BB962C8B-B14F-4D97-AF65-F5344CB8AC3E}">
        <p14:creationId xmlns:p14="http://schemas.microsoft.com/office/powerpoint/2010/main" val="1931849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7275B4-2F46-400D-B68C-5BEC82E5E9E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71639BF-8DDB-4FC8-A79B-49B5FEA907A6}"/>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610DF57-048B-47C6-B732-128A83C9CAD4}"/>
              </a:ext>
            </a:extLst>
          </p:cNvPr>
          <p:cNvSpPr>
            <a:spLocks noGrp="1"/>
          </p:cNvSpPr>
          <p:nvPr>
            <p:ph type="dt" sz="half" idx="10"/>
          </p:nvPr>
        </p:nvSpPr>
        <p:spPr>
          <a:xfrm>
            <a:off x="838200" y="6356350"/>
            <a:ext cx="2743200" cy="365125"/>
          </a:xfrm>
          <a:prstGeom prst="rect">
            <a:avLst/>
          </a:prstGeom>
        </p:spPr>
        <p:txBody>
          <a:bodyPr/>
          <a:lstStyle/>
          <a:p>
            <a:fld id="{276F2C2B-BADD-4376-9D72-DBA1B7ADA2DE}" type="datetime1">
              <a:rPr lang="da-DK" smtClean="0"/>
              <a:t>11-08-2021</a:t>
            </a:fld>
            <a:endParaRPr lang="da-DK"/>
          </a:p>
        </p:txBody>
      </p:sp>
      <p:sp>
        <p:nvSpPr>
          <p:cNvPr id="5" name="Pladsholder til sidefod 4">
            <a:extLst>
              <a:ext uri="{FF2B5EF4-FFF2-40B4-BE49-F238E27FC236}">
                <a16:creationId xmlns:a16="http://schemas.microsoft.com/office/drawing/2014/main" id="{1DB1B669-7195-4B91-8953-5468E29733AE}"/>
              </a:ext>
            </a:extLst>
          </p:cNvPr>
          <p:cNvSpPr>
            <a:spLocks noGrp="1"/>
          </p:cNvSpPr>
          <p:nvPr>
            <p:ph type="ftr" sz="quarter" idx="11"/>
          </p:nvPr>
        </p:nvSpPr>
        <p:spPr>
          <a:xfrm>
            <a:off x="4038600" y="6356350"/>
            <a:ext cx="4114800" cy="365125"/>
          </a:xfrm>
          <a:prstGeom prst="rect">
            <a:avLst/>
          </a:prstGeom>
        </p:spPr>
        <p:txBody>
          <a:bodyPr/>
          <a:lstStyle/>
          <a:p>
            <a:r>
              <a:rPr lang="da-DK"/>
              <a:t>Greve Kommune</a:t>
            </a:r>
          </a:p>
        </p:txBody>
      </p:sp>
      <p:sp>
        <p:nvSpPr>
          <p:cNvPr id="6" name="Pladsholder til slidenummer 5">
            <a:extLst>
              <a:ext uri="{FF2B5EF4-FFF2-40B4-BE49-F238E27FC236}">
                <a16:creationId xmlns:a16="http://schemas.microsoft.com/office/drawing/2014/main" id="{42F9D148-39EF-4DDA-AB1C-C2264E3A22F0}"/>
              </a:ext>
            </a:extLst>
          </p:cNvPr>
          <p:cNvSpPr>
            <a:spLocks noGrp="1"/>
          </p:cNvSpPr>
          <p:nvPr>
            <p:ph type="sldNum" sz="quarter" idx="12"/>
          </p:nvPr>
        </p:nvSpPr>
        <p:spPr/>
        <p:txBody>
          <a:bodyPr/>
          <a:lstStyle>
            <a:lvl1pPr>
              <a:defRPr/>
            </a:lvl1pPr>
          </a:lstStyle>
          <a:p>
            <a:fld id="{9BD15CEA-6D58-4A95-96EE-8C6FF07A1C3D}" type="slidenum">
              <a:rPr lang="da-DK" smtClean="0"/>
              <a:pPr/>
              <a:t>‹nr.›</a:t>
            </a:fld>
            <a:endParaRPr lang="da-DK"/>
          </a:p>
        </p:txBody>
      </p:sp>
    </p:spTree>
    <p:extLst>
      <p:ext uri="{BB962C8B-B14F-4D97-AF65-F5344CB8AC3E}">
        <p14:creationId xmlns:p14="http://schemas.microsoft.com/office/powerpoint/2010/main" val="763413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pic>
        <p:nvPicPr>
          <p:cNvPr id="5" name="Billede 4" descr="Et billede, der indeholder vand, surfer, fugl, bølge&#10;&#10;Automatisk genereret beskrivelse">
            <a:extLst>
              <a:ext uri="{FF2B5EF4-FFF2-40B4-BE49-F238E27FC236}">
                <a16:creationId xmlns:a16="http://schemas.microsoft.com/office/drawing/2014/main" id="{FA192721-01B5-485B-81CB-F6E0B948F1C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625"/>
          <a:stretch/>
        </p:blipFill>
        <p:spPr>
          <a:xfrm>
            <a:off x="0" y="0"/>
            <a:ext cx="12192000" cy="6858000"/>
          </a:xfrm>
          <a:prstGeom prst="rect">
            <a:avLst/>
          </a:prstGeom>
        </p:spPr>
      </p:pic>
      <p:sp>
        <p:nvSpPr>
          <p:cNvPr id="8" name="Rectangle 9">
            <a:extLst>
              <a:ext uri="{FF2B5EF4-FFF2-40B4-BE49-F238E27FC236}">
                <a16:creationId xmlns:a16="http://schemas.microsoft.com/office/drawing/2014/main" id="{EAC1F16E-33A3-4EBE-8AEE-AF27F69BDB82}"/>
              </a:ext>
            </a:extLst>
          </p:cNvPr>
          <p:cNvSpPr>
            <a:spLocks noChangeArrowheads="1"/>
          </p:cNvSpPr>
          <p:nvPr userDrawn="1"/>
        </p:nvSpPr>
        <p:spPr bwMode="auto">
          <a:xfrm>
            <a:off x="0" y="0"/>
            <a:ext cx="12192000" cy="6857999"/>
          </a:xfrm>
          <a:prstGeom prst="rect">
            <a:avLst/>
          </a:prstGeom>
          <a:solidFill>
            <a:srgbClr val="004A8E">
              <a:alpha val="74902"/>
            </a:srgbClr>
          </a:solidFill>
          <a:ln w="9525">
            <a:noFill/>
            <a:miter lim="800000"/>
            <a:headEnd/>
            <a:tailEnd/>
          </a:ln>
        </p:spPr>
        <p:txBody>
          <a:bodyPr rot="0" vert="horz" wrap="square" lIns="91440" tIns="45720" rIns="91440" bIns="45720" anchor="t" anchorCtr="0" upright="1">
            <a:noAutofit/>
          </a:bodyPr>
          <a:lstStyle/>
          <a:p>
            <a:endParaRPr lang="da-DK"/>
          </a:p>
        </p:txBody>
      </p:sp>
      <p:sp>
        <p:nvSpPr>
          <p:cNvPr id="2" name="Titel 1">
            <a:extLst>
              <a:ext uri="{FF2B5EF4-FFF2-40B4-BE49-F238E27FC236}">
                <a16:creationId xmlns:a16="http://schemas.microsoft.com/office/drawing/2014/main" id="{48A28AFC-6CB0-4F35-97B0-3FDF9F2D08FA}"/>
              </a:ext>
            </a:extLst>
          </p:cNvPr>
          <p:cNvSpPr>
            <a:spLocks noGrp="1"/>
          </p:cNvSpPr>
          <p:nvPr>
            <p:ph type="title"/>
          </p:nvPr>
        </p:nvSpPr>
        <p:spPr>
          <a:xfrm>
            <a:off x="831850" y="1709738"/>
            <a:ext cx="8120957" cy="2421687"/>
          </a:xfrm>
        </p:spPr>
        <p:txBody>
          <a:bodyPr anchor="b"/>
          <a:lstStyle>
            <a:lvl1pPr>
              <a:defRPr sz="6000">
                <a:solidFill>
                  <a:schemeClr val="bg1"/>
                </a:solidFill>
              </a:defRPr>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71E4FDE-B136-4CD4-9FCB-2B2C82B23198}"/>
              </a:ext>
            </a:extLst>
          </p:cNvPr>
          <p:cNvSpPr>
            <a:spLocks noGrp="1"/>
          </p:cNvSpPr>
          <p:nvPr>
            <p:ph type="body" idx="1"/>
          </p:nvPr>
        </p:nvSpPr>
        <p:spPr>
          <a:xfrm>
            <a:off x="831850" y="4398168"/>
            <a:ext cx="6524914" cy="1262799"/>
          </a:xfrm>
        </p:spPr>
        <p:txBody>
          <a:bodyPr/>
          <a:lstStyle>
            <a:lvl1pPr marL="0" indent="0">
              <a:lnSpc>
                <a:spcPts val="2900"/>
              </a:lnSpc>
              <a:buNone/>
              <a:defRPr sz="2400">
                <a:solidFill>
                  <a:schemeClr val="accent4">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pic>
        <p:nvPicPr>
          <p:cNvPr id="11" name="Billede 10">
            <a:extLst>
              <a:ext uri="{FF2B5EF4-FFF2-40B4-BE49-F238E27FC236}">
                <a16:creationId xmlns:a16="http://schemas.microsoft.com/office/drawing/2014/main" id="{2EEF00DB-D1F9-4294-B142-2FFF16179F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9364" y="5927710"/>
            <a:ext cx="1552909" cy="468000"/>
          </a:xfrm>
          <a:prstGeom prst="rect">
            <a:avLst/>
          </a:prstGeom>
        </p:spPr>
      </p:pic>
    </p:spTree>
    <p:extLst>
      <p:ext uri="{BB962C8B-B14F-4D97-AF65-F5344CB8AC3E}">
        <p14:creationId xmlns:p14="http://schemas.microsoft.com/office/powerpoint/2010/main" val="4116429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B0B152-836A-4DDF-948F-EF4A55557059}"/>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29A21A5E-131C-45A3-BEEC-3E6A6F34A2AC}"/>
              </a:ext>
            </a:extLst>
          </p:cNvPr>
          <p:cNvSpPr>
            <a:spLocks noGrp="1"/>
          </p:cNvSpPr>
          <p:nvPr>
            <p:ph sz="half" idx="1"/>
          </p:nvPr>
        </p:nvSpPr>
        <p:spPr>
          <a:xfrm>
            <a:off x="838200" y="1825625"/>
            <a:ext cx="5181600" cy="3802091"/>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347689E6-C7CF-43F1-BD60-36C5D89AC3B9}"/>
              </a:ext>
            </a:extLst>
          </p:cNvPr>
          <p:cNvSpPr>
            <a:spLocks noGrp="1"/>
          </p:cNvSpPr>
          <p:nvPr>
            <p:ph sz="half" idx="2"/>
          </p:nvPr>
        </p:nvSpPr>
        <p:spPr>
          <a:xfrm>
            <a:off x="6172200" y="1825625"/>
            <a:ext cx="5181600" cy="3802091"/>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ED425941-84F6-4A2E-B345-42453BDDAC20}"/>
              </a:ext>
            </a:extLst>
          </p:cNvPr>
          <p:cNvSpPr>
            <a:spLocks noGrp="1"/>
          </p:cNvSpPr>
          <p:nvPr>
            <p:ph type="dt" sz="half" idx="10"/>
          </p:nvPr>
        </p:nvSpPr>
        <p:spPr>
          <a:xfrm>
            <a:off x="1945177" y="6356349"/>
            <a:ext cx="1878677" cy="365125"/>
          </a:xfrm>
          <a:prstGeom prst="rect">
            <a:avLst/>
          </a:prstGeom>
        </p:spPr>
        <p:txBody>
          <a:bodyPr/>
          <a:lstStyle>
            <a:lvl1pPr>
              <a:defRPr sz="1000">
                <a:latin typeface="Exo 2" panose="00000500000000000000" pitchFamily="50" charset="0"/>
              </a:defRPr>
            </a:lvl1pPr>
          </a:lstStyle>
          <a:p>
            <a:fld id="{69269726-7564-4556-97F1-3F2DC26670B8}" type="datetime1">
              <a:rPr lang="da-DK" smtClean="0"/>
              <a:t>11-08-2021</a:t>
            </a:fld>
            <a:endParaRPr lang="da-DK"/>
          </a:p>
        </p:txBody>
      </p:sp>
      <p:sp>
        <p:nvSpPr>
          <p:cNvPr id="6" name="Pladsholder til sidefod 5">
            <a:extLst>
              <a:ext uri="{FF2B5EF4-FFF2-40B4-BE49-F238E27FC236}">
                <a16:creationId xmlns:a16="http://schemas.microsoft.com/office/drawing/2014/main" id="{A0EBE08E-CEBC-449C-B717-24AFE4E8C456}"/>
              </a:ext>
            </a:extLst>
          </p:cNvPr>
          <p:cNvSpPr>
            <a:spLocks noGrp="1"/>
          </p:cNvSpPr>
          <p:nvPr>
            <p:ph type="ftr" sz="quarter" idx="11"/>
          </p:nvPr>
        </p:nvSpPr>
        <p:spPr>
          <a:xfrm>
            <a:off x="4038600" y="6356350"/>
            <a:ext cx="4506884" cy="365125"/>
          </a:xfrm>
          <a:prstGeom prst="rect">
            <a:avLst/>
          </a:prstGeom>
        </p:spPr>
        <p:txBody>
          <a:bodyPr/>
          <a:lstStyle>
            <a:lvl1pPr>
              <a:defRPr sz="1000">
                <a:latin typeface="Exo 2" panose="00000500000000000000" pitchFamily="50" charset="0"/>
              </a:defRPr>
            </a:lvl1pPr>
          </a:lstStyle>
          <a:p>
            <a:r>
              <a:rPr lang="da-DK"/>
              <a:t>Greve Kommune</a:t>
            </a:r>
          </a:p>
        </p:txBody>
      </p:sp>
      <p:sp>
        <p:nvSpPr>
          <p:cNvPr id="7" name="Pladsholder til slidenummer 6">
            <a:extLst>
              <a:ext uri="{FF2B5EF4-FFF2-40B4-BE49-F238E27FC236}">
                <a16:creationId xmlns:a16="http://schemas.microsoft.com/office/drawing/2014/main" id="{B7EC6192-A38C-4840-8C6C-E5C5F4880904}"/>
              </a:ext>
            </a:extLst>
          </p:cNvPr>
          <p:cNvSpPr>
            <a:spLocks noGrp="1"/>
          </p:cNvSpPr>
          <p:nvPr>
            <p:ph type="sldNum" sz="quarter" idx="12"/>
          </p:nvPr>
        </p:nvSpPr>
        <p:spPr>
          <a:xfrm>
            <a:off x="8761614" y="6356350"/>
            <a:ext cx="2592185" cy="365125"/>
          </a:xfrm>
        </p:spPr>
        <p:txBody>
          <a:bodyPr/>
          <a:lstStyle>
            <a:lvl1pPr>
              <a:defRPr sz="1000"/>
            </a:lvl1pPr>
          </a:lstStyle>
          <a:p>
            <a:fld id="{376F5ACC-A6D1-437C-B280-AB9FACC8BAAB}" type="slidenum">
              <a:rPr lang="da-DK" smtClean="0"/>
              <a:pPr/>
              <a:t>‹nr.›</a:t>
            </a:fld>
            <a:endParaRPr lang="da-DK"/>
          </a:p>
        </p:txBody>
      </p:sp>
    </p:spTree>
    <p:extLst>
      <p:ext uri="{BB962C8B-B14F-4D97-AF65-F5344CB8AC3E}">
        <p14:creationId xmlns:p14="http://schemas.microsoft.com/office/powerpoint/2010/main" val="3717388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E027A-02F1-4E82-8C1C-49BB846B9B23}"/>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86FF1D5-2E6E-4CC5-AFE3-B7BB5D21E0F4}"/>
              </a:ext>
            </a:extLst>
          </p:cNvPr>
          <p:cNvSpPr>
            <a:spLocks noGrp="1"/>
          </p:cNvSpPr>
          <p:nvPr>
            <p:ph type="body" idx="1" hasCustomPrompt="1"/>
          </p:nvPr>
        </p:nvSpPr>
        <p:spPr>
          <a:xfrm>
            <a:off x="839788" y="1690687"/>
            <a:ext cx="5157787" cy="814387"/>
          </a:xfrm>
        </p:spPr>
        <p:txBody>
          <a:bodyPr anchor="ctr">
            <a:noAutofit/>
          </a:bodyPr>
          <a:lstStyle>
            <a:lvl1pPr marL="0" indent="0">
              <a:buNone/>
              <a:defRPr sz="3200" b="1">
                <a:latin typeface="Exo 2 Medium" panose="000006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87668A08-F553-49ED-9FD4-7F95F4C8B114}"/>
              </a:ext>
            </a:extLst>
          </p:cNvPr>
          <p:cNvSpPr>
            <a:spLocks noGrp="1"/>
          </p:cNvSpPr>
          <p:nvPr>
            <p:ph sz="half" idx="2"/>
          </p:nvPr>
        </p:nvSpPr>
        <p:spPr>
          <a:xfrm>
            <a:off x="839788" y="2505075"/>
            <a:ext cx="5157787" cy="3130954"/>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33C6E691-53FD-4F20-8C85-62C86908F080}"/>
              </a:ext>
            </a:extLst>
          </p:cNvPr>
          <p:cNvSpPr>
            <a:spLocks noGrp="1"/>
          </p:cNvSpPr>
          <p:nvPr>
            <p:ph type="body" sz="quarter" idx="3" hasCustomPrompt="1"/>
          </p:nvPr>
        </p:nvSpPr>
        <p:spPr>
          <a:xfrm>
            <a:off x="6172200" y="1690687"/>
            <a:ext cx="5183188" cy="814388"/>
          </a:xfrm>
        </p:spPr>
        <p:txBody>
          <a:bodyPr anchor="ctr">
            <a:noAutofit/>
          </a:bodyPr>
          <a:lstStyle>
            <a:lvl1pPr marL="0" indent="0">
              <a:buNone/>
              <a:defRPr sz="3200" b="1">
                <a:latin typeface="Exo 2 Medium" panose="000006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360F93B8-6450-4919-9769-B10080E5F24F}"/>
              </a:ext>
            </a:extLst>
          </p:cNvPr>
          <p:cNvSpPr>
            <a:spLocks noGrp="1"/>
          </p:cNvSpPr>
          <p:nvPr>
            <p:ph sz="quarter" idx="4"/>
          </p:nvPr>
        </p:nvSpPr>
        <p:spPr>
          <a:xfrm>
            <a:off x="6172200" y="2505075"/>
            <a:ext cx="5183188" cy="3130954"/>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284E9F02-D890-408B-8B0A-5B419A282C10}"/>
              </a:ext>
            </a:extLst>
          </p:cNvPr>
          <p:cNvSpPr>
            <a:spLocks noGrp="1"/>
          </p:cNvSpPr>
          <p:nvPr>
            <p:ph type="dt" sz="half" idx="10"/>
          </p:nvPr>
        </p:nvSpPr>
        <p:spPr>
          <a:xfrm>
            <a:off x="838200" y="6356350"/>
            <a:ext cx="2743200" cy="365125"/>
          </a:xfrm>
          <a:prstGeom prst="rect">
            <a:avLst/>
          </a:prstGeom>
        </p:spPr>
        <p:txBody>
          <a:bodyPr/>
          <a:lstStyle/>
          <a:p>
            <a:fld id="{80B3F26A-B543-4B04-A21C-9A6347264ECF}" type="datetime1">
              <a:rPr lang="da-DK" smtClean="0"/>
              <a:t>11-08-2021</a:t>
            </a:fld>
            <a:endParaRPr lang="da-DK"/>
          </a:p>
        </p:txBody>
      </p:sp>
      <p:sp>
        <p:nvSpPr>
          <p:cNvPr id="8" name="Pladsholder til sidefod 7">
            <a:extLst>
              <a:ext uri="{FF2B5EF4-FFF2-40B4-BE49-F238E27FC236}">
                <a16:creationId xmlns:a16="http://schemas.microsoft.com/office/drawing/2014/main" id="{58E673C9-7FB9-4F72-8379-897EA8B33B81}"/>
              </a:ext>
            </a:extLst>
          </p:cNvPr>
          <p:cNvSpPr>
            <a:spLocks noGrp="1"/>
          </p:cNvSpPr>
          <p:nvPr>
            <p:ph type="ftr" sz="quarter" idx="11"/>
          </p:nvPr>
        </p:nvSpPr>
        <p:spPr>
          <a:xfrm>
            <a:off x="4038600" y="6356350"/>
            <a:ext cx="4114800" cy="365125"/>
          </a:xfrm>
          <a:prstGeom prst="rect">
            <a:avLst/>
          </a:prstGeom>
        </p:spPr>
        <p:txBody>
          <a:bodyPr/>
          <a:lstStyle/>
          <a:p>
            <a:r>
              <a:rPr lang="da-DK"/>
              <a:t>Greve Kommune</a:t>
            </a:r>
          </a:p>
        </p:txBody>
      </p:sp>
      <p:sp>
        <p:nvSpPr>
          <p:cNvPr id="9" name="Pladsholder til slidenummer 8">
            <a:extLst>
              <a:ext uri="{FF2B5EF4-FFF2-40B4-BE49-F238E27FC236}">
                <a16:creationId xmlns:a16="http://schemas.microsoft.com/office/drawing/2014/main" id="{63638384-3ECD-44E7-9D94-CD32A9F8574D}"/>
              </a:ext>
            </a:extLst>
          </p:cNvPr>
          <p:cNvSpPr>
            <a:spLocks noGrp="1"/>
          </p:cNvSpPr>
          <p:nvPr>
            <p:ph type="sldNum" sz="quarter" idx="12"/>
          </p:nvPr>
        </p:nvSpPr>
        <p:spPr/>
        <p:txBody>
          <a:bodyPr/>
          <a:lstStyle/>
          <a:p>
            <a:fld id="{376F5ACC-A6D1-437C-B280-AB9FACC8BAAB}" type="slidenum">
              <a:rPr lang="da-DK" smtClean="0"/>
              <a:t>‹nr.›</a:t>
            </a:fld>
            <a:endParaRPr lang="da-DK"/>
          </a:p>
        </p:txBody>
      </p:sp>
    </p:spTree>
    <p:extLst>
      <p:ext uri="{BB962C8B-B14F-4D97-AF65-F5344CB8AC3E}">
        <p14:creationId xmlns:p14="http://schemas.microsoft.com/office/powerpoint/2010/main" val="3583879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CF92D1-4A29-4A04-81AF-D3D32C936E85}"/>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3F2C2C95-CDB0-42C2-9FA9-3E8F08A60EEE}"/>
              </a:ext>
            </a:extLst>
          </p:cNvPr>
          <p:cNvSpPr>
            <a:spLocks noGrp="1"/>
          </p:cNvSpPr>
          <p:nvPr>
            <p:ph type="dt" sz="half" idx="10"/>
          </p:nvPr>
        </p:nvSpPr>
        <p:spPr>
          <a:xfrm>
            <a:off x="838200" y="6356350"/>
            <a:ext cx="2743200" cy="365125"/>
          </a:xfrm>
          <a:prstGeom prst="rect">
            <a:avLst/>
          </a:prstGeom>
        </p:spPr>
        <p:txBody>
          <a:bodyPr/>
          <a:lstStyle/>
          <a:p>
            <a:fld id="{67BA8616-4E22-4E0D-842A-97BF95987F22}" type="datetime1">
              <a:rPr lang="da-DK" smtClean="0"/>
              <a:t>11-08-2021</a:t>
            </a:fld>
            <a:endParaRPr lang="da-DK"/>
          </a:p>
        </p:txBody>
      </p:sp>
      <p:sp>
        <p:nvSpPr>
          <p:cNvPr id="4" name="Pladsholder til sidefod 3">
            <a:extLst>
              <a:ext uri="{FF2B5EF4-FFF2-40B4-BE49-F238E27FC236}">
                <a16:creationId xmlns:a16="http://schemas.microsoft.com/office/drawing/2014/main" id="{1405E3B6-0B97-4C14-BCEA-8B8529B3AE34}"/>
              </a:ext>
            </a:extLst>
          </p:cNvPr>
          <p:cNvSpPr>
            <a:spLocks noGrp="1"/>
          </p:cNvSpPr>
          <p:nvPr>
            <p:ph type="ftr" sz="quarter" idx="11"/>
          </p:nvPr>
        </p:nvSpPr>
        <p:spPr>
          <a:xfrm>
            <a:off x="4038600" y="6356350"/>
            <a:ext cx="4114800" cy="365125"/>
          </a:xfrm>
          <a:prstGeom prst="rect">
            <a:avLst/>
          </a:prstGeom>
        </p:spPr>
        <p:txBody>
          <a:bodyPr/>
          <a:lstStyle/>
          <a:p>
            <a:r>
              <a:rPr lang="da-DK"/>
              <a:t>Greve Kommune</a:t>
            </a:r>
          </a:p>
        </p:txBody>
      </p:sp>
      <p:sp>
        <p:nvSpPr>
          <p:cNvPr id="5" name="Pladsholder til slidenummer 4">
            <a:extLst>
              <a:ext uri="{FF2B5EF4-FFF2-40B4-BE49-F238E27FC236}">
                <a16:creationId xmlns:a16="http://schemas.microsoft.com/office/drawing/2014/main" id="{C9BF4D35-D51C-4E1A-A7A8-9CDA16150C65}"/>
              </a:ext>
            </a:extLst>
          </p:cNvPr>
          <p:cNvSpPr>
            <a:spLocks noGrp="1"/>
          </p:cNvSpPr>
          <p:nvPr>
            <p:ph type="sldNum" sz="quarter" idx="12"/>
          </p:nvPr>
        </p:nvSpPr>
        <p:spPr/>
        <p:txBody>
          <a:bodyPr/>
          <a:lstStyle/>
          <a:p>
            <a:fld id="{376F5ACC-A6D1-437C-B280-AB9FACC8BAAB}" type="slidenum">
              <a:rPr lang="da-DK" smtClean="0"/>
              <a:t>‹nr.›</a:t>
            </a:fld>
            <a:endParaRPr lang="da-DK"/>
          </a:p>
        </p:txBody>
      </p:sp>
    </p:spTree>
    <p:extLst>
      <p:ext uri="{BB962C8B-B14F-4D97-AF65-F5344CB8AC3E}">
        <p14:creationId xmlns:p14="http://schemas.microsoft.com/office/powerpoint/2010/main" val="1055998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B2D66734-78F7-4E71-A04C-47ACD8B42436}"/>
              </a:ext>
            </a:extLst>
          </p:cNvPr>
          <p:cNvSpPr>
            <a:spLocks noGrp="1"/>
          </p:cNvSpPr>
          <p:nvPr>
            <p:ph type="dt" sz="half" idx="10"/>
          </p:nvPr>
        </p:nvSpPr>
        <p:spPr>
          <a:xfrm>
            <a:off x="838200" y="6356350"/>
            <a:ext cx="2743200" cy="365125"/>
          </a:xfrm>
          <a:prstGeom prst="rect">
            <a:avLst/>
          </a:prstGeom>
        </p:spPr>
        <p:txBody>
          <a:bodyPr/>
          <a:lstStyle/>
          <a:p>
            <a:fld id="{4661D29C-2A70-44DF-8B8C-2EAA055092C6}" type="datetime1">
              <a:rPr lang="da-DK" smtClean="0"/>
              <a:t>11-08-2021</a:t>
            </a:fld>
            <a:endParaRPr lang="da-DK"/>
          </a:p>
        </p:txBody>
      </p:sp>
      <p:sp>
        <p:nvSpPr>
          <p:cNvPr id="3" name="Pladsholder til sidefod 2">
            <a:extLst>
              <a:ext uri="{FF2B5EF4-FFF2-40B4-BE49-F238E27FC236}">
                <a16:creationId xmlns:a16="http://schemas.microsoft.com/office/drawing/2014/main" id="{2678DA08-7423-48FD-9196-0DEA3C6800C9}"/>
              </a:ext>
            </a:extLst>
          </p:cNvPr>
          <p:cNvSpPr>
            <a:spLocks noGrp="1"/>
          </p:cNvSpPr>
          <p:nvPr>
            <p:ph type="ftr" sz="quarter" idx="11"/>
          </p:nvPr>
        </p:nvSpPr>
        <p:spPr>
          <a:xfrm>
            <a:off x="4038600" y="6356350"/>
            <a:ext cx="4114800" cy="365125"/>
          </a:xfrm>
          <a:prstGeom prst="rect">
            <a:avLst/>
          </a:prstGeom>
        </p:spPr>
        <p:txBody>
          <a:bodyPr/>
          <a:lstStyle/>
          <a:p>
            <a:r>
              <a:rPr lang="da-DK"/>
              <a:t>Greve Kommune</a:t>
            </a:r>
          </a:p>
        </p:txBody>
      </p:sp>
      <p:sp>
        <p:nvSpPr>
          <p:cNvPr id="4" name="Pladsholder til slidenummer 3">
            <a:extLst>
              <a:ext uri="{FF2B5EF4-FFF2-40B4-BE49-F238E27FC236}">
                <a16:creationId xmlns:a16="http://schemas.microsoft.com/office/drawing/2014/main" id="{2E578720-48E4-48AE-9D44-DBA16319229B}"/>
              </a:ext>
            </a:extLst>
          </p:cNvPr>
          <p:cNvSpPr>
            <a:spLocks noGrp="1"/>
          </p:cNvSpPr>
          <p:nvPr>
            <p:ph type="sldNum" sz="quarter" idx="12"/>
          </p:nvPr>
        </p:nvSpPr>
        <p:spPr/>
        <p:txBody>
          <a:bodyPr/>
          <a:lstStyle/>
          <a:p>
            <a:fld id="{376F5ACC-A6D1-437C-B280-AB9FACC8BAAB}" type="slidenum">
              <a:rPr lang="da-DK" smtClean="0"/>
              <a:t>‹nr.›</a:t>
            </a:fld>
            <a:endParaRPr lang="da-DK"/>
          </a:p>
        </p:txBody>
      </p:sp>
    </p:spTree>
    <p:extLst>
      <p:ext uri="{BB962C8B-B14F-4D97-AF65-F5344CB8AC3E}">
        <p14:creationId xmlns:p14="http://schemas.microsoft.com/office/powerpoint/2010/main" val="2343321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dsides billede">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B2D66734-78F7-4E71-A04C-47ACD8B42436}"/>
              </a:ext>
            </a:extLst>
          </p:cNvPr>
          <p:cNvSpPr>
            <a:spLocks noGrp="1"/>
          </p:cNvSpPr>
          <p:nvPr>
            <p:ph type="dt" sz="half" idx="10"/>
          </p:nvPr>
        </p:nvSpPr>
        <p:spPr>
          <a:xfrm>
            <a:off x="838200" y="6356350"/>
            <a:ext cx="2743200" cy="365125"/>
          </a:xfrm>
          <a:prstGeom prst="rect">
            <a:avLst/>
          </a:prstGeom>
        </p:spPr>
        <p:txBody>
          <a:bodyPr/>
          <a:lstStyle/>
          <a:p>
            <a:fld id="{C80E3E34-2A3F-4A35-8E7D-895C10922FB3}" type="datetime1">
              <a:rPr lang="da-DK" smtClean="0"/>
              <a:t>11-08-2021</a:t>
            </a:fld>
            <a:endParaRPr lang="da-DK"/>
          </a:p>
        </p:txBody>
      </p:sp>
      <p:sp>
        <p:nvSpPr>
          <p:cNvPr id="3" name="Pladsholder til sidefod 2">
            <a:extLst>
              <a:ext uri="{FF2B5EF4-FFF2-40B4-BE49-F238E27FC236}">
                <a16:creationId xmlns:a16="http://schemas.microsoft.com/office/drawing/2014/main" id="{2678DA08-7423-48FD-9196-0DEA3C6800C9}"/>
              </a:ext>
            </a:extLst>
          </p:cNvPr>
          <p:cNvSpPr>
            <a:spLocks noGrp="1"/>
          </p:cNvSpPr>
          <p:nvPr>
            <p:ph type="ftr" sz="quarter" idx="11"/>
          </p:nvPr>
        </p:nvSpPr>
        <p:spPr>
          <a:xfrm>
            <a:off x="4038600" y="6356350"/>
            <a:ext cx="4114800" cy="365125"/>
          </a:xfrm>
          <a:prstGeom prst="rect">
            <a:avLst/>
          </a:prstGeom>
        </p:spPr>
        <p:txBody>
          <a:bodyPr/>
          <a:lstStyle/>
          <a:p>
            <a:r>
              <a:rPr lang="da-DK"/>
              <a:t>Greve Kommune</a:t>
            </a:r>
          </a:p>
        </p:txBody>
      </p:sp>
      <p:sp>
        <p:nvSpPr>
          <p:cNvPr id="4" name="Pladsholder til slidenummer 3">
            <a:extLst>
              <a:ext uri="{FF2B5EF4-FFF2-40B4-BE49-F238E27FC236}">
                <a16:creationId xmlns:a16="http://schemas.microsoft.com/office/drawing/2014/main" id="{2E578720-48E4-48AE-9D44-DBA16319229B}"/>
              </a:ext>
            </a:extLst>
          </p:cNvPr>
          <p:cNvSpPr>
            <a:spLocks noGrp="1"/>
          </p:cNvSpPr>
          <p:nvPr>
            <p:ph type="sldNum" sz="quarter" idx="12"/>
          </p:nvPr>
        </p:nvSpPr>
        <p:spPr/>
        <p:txBody>
          <a:bodyPr/>
          <a:lstStyle/>
          <a:p>
            <a:fld id="{376F5ACC-A6D1-437C-B280-AB9FACC8BAAB}" type="slidenum">
              <a:rPr lang="da-DK" smtClean="0"/>
              <a:t>‹nr.›</a:t>
            </a:fld>
            <a:endParaRPr lang="da-DK"/>
          </a:p>
        </p:txBody>
      </p:sp>
      <p:sp>
        <p:nvSpPr>
          <p:cNvPr id="6" name="Pladsholder til billede 5">
            <a:extLst>
              <a:ext uri="{FF2B5EF4-FFF2-40B4-BE49-F238E27FC236}">
                <a16:creationId xmlns:a16="http://schemas.microsoft.com/office/drawing/2014/main" id="{79B11B22-DC86-455D-96FC-19EB71CA0C88}"/>
              </a:ext>
            </a:extLst>
          </p:cNvPr>
          <p:cNvSpPr>
            <a:spLocks noGrp="1"/>
          </p:cNvSpPr>
          <p:nvPr>
            <p:ph type="pic" sz="quarter" idx="13"/>
          </p:nvPr>
        </p:nvSpPr>
        <p:spPr>
          <a:xfrm>
            <a:off x="0" y="0"/>
            <a:ext cx="12192000" cy="6857999"/>
          </a:xfrm>
        </p:spPr>
        <p:txBody>
          <a:bodyPr/>
          <a:lstStyle/>
          <a:p>
            <a:endParaRPr lang="da-DK"/>
          </a:p>
        </p:txBody>
      </p:sp>
    </p:spTree>
    <p:extLst>
      <p:ext uri="{BB962C8B-B14F-4D97-AF65-F5344CB8AC3E}">
        <p14:creationId xmlns:p14="http://schemas.microsoft.com/office/powerpoint/2010/main" val="3379615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Billede 10" descr="Et billede, der indeholder vand, surfer, fugl, bølge&#10;&#10;Automatisk genereret beskrivelse">
            <a:extLst>
              <a:ext uri="{FF2B5EF4-FFF2-40B4-BE49-F238E27FC236}">
                <a16:creationId xmlns:a16="http://schemas.microsoft.com/office/drawing/2014/main" id="{BAA75827-EF9D-4611-9298-E7968E5659CE}"/>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t="36207" b="54091"/>
          <a:stretch/>
        </p:blipFill>
        <p:spPr>
          <a:xfrm>
            <a:off x="0" y="6069455"/>
            <a:ext cx="12191999" cy="788545"/>
          </a:xfrm>
          <a:prstGeom prst="rect">
            <a:avLst/>
          </a:prstGeom>
        </p:spPr>
      </p:pic>
      <p:sp>
        <p:nvSpPr>
          <p:cNvPr id="8" name="Rectangle 9">
            <a:extLst>
              <a:ext uri="{FF2B5EF4-FFF2-40B4-BE49-F238E27FC236}">
                <a16:creationId xmlns:a16="http://schemas.microsoft.com/office/drawing/2014/main" id="{647BBB1F-885F-47B1-8589-A91DFBD0776E}"/>
              </a:ext>
            </a:extLst>
          </p:cNvPr>
          <p:cNvSpPr>
            <a:spLocks noChangeArrowheads="1"/>
          </p:cNvSpPr>
          <p:nvPr userDrawn="1"/>
        </p:nvSpPr>
        <p:spPr bwMode="auto">
          <a:xfrm>
            <a:off x="-1" y="6076428"/>
            <a:ext cx="12192000" cy="788545"/>
          </a:xfrm>
          <a:prstGeom prst="rect">
            <a:avLst/>
          </a:prstGeom>
          <a:solidFill>
            <a:srgbClr val="004A8E">
              <a:alpha val="74902"/>
            </a:srgbClr>
          </a:solidFill>
          <a:ln w="9525">
            <a:noFill/>
            <a:miter lim="800000"/>
            <a:headEnd/>
            <a:tailEnd/>
          </a:ln>
        </p:spPr>
        <p:txBody>
          <a:bodyPr rot="0" vert="horz" wrap="square" lIns="91440" tIns="45720" rIns="91440" bIns="45720" anchor="t" anchorCtr="0" upright="1">
            <a:noAutofit/>
          </a:bodyPr>
          <a:lstStyle/>
          <a:p>
            <a:endParaRPr lang="da-DK"/>
          </a:p>
        </p:txBody>
      </p:sp>
      <p:sp>
        <p:nvSpPr>
          <p:cNvPr id="2" name="Pladsholder til titel 1">
            <a:extLst>
              <a:ext uri="{FF2B5EF4-FFF2-40B4-BE49-F238E27FC236}">
                <a16:creationId xmlns:a16="http://schemas.microsoft.com/office/drawing/2014/main" id="{35B7CB56-514C-4FD7-A700-D04EE447F2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B9725E9-D2CE-4DC8-BD2B-F91F8201E9D9}"/>
              </a:ext>
            </a:extLst>
          </p:cNvPr>
          <p:cNvSpPr>
            <a:spLocks noGrp="1"/>
          </p:cNvSpPr>
          <p:nvPr>
            <p:ph type="body" idx="1"/>
          </p:nvPr>
        </p:nvSpPr>
        <p:spPr>
          <a:xfrm>
            <a:off x="838200" y="1825625"/>
            <a:ext cx="10515600" cy="3847739"/>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398CC4C-5387-491A-91E1-6A03F559CC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37B8A4D-7F3D-4C23-B577-7228EA6FA377}" type="datetime1">
              <a:rPr lang="da-DK" smtClean="0"/>
              <a:t>11-08-2021</a:t>
            </a:fld>
            <a:endParaRPr lang="da-DK"/>
          </a:p>
        </p:txBody>
      </p:sp>
      <p:sp>
        <p:nvSpPr>
          <p:cNvPr id="5" name="Pladsholder til sidefod 4">
            <a:extLst>
              <a:ext uri="{FF2B5EF4-FFF2-40B4-BE49-F238E27FC236}">
                <a16:creationId xmlns:a16="http://schemas.microsoft.com/office/drawing/2014/main" id="{74A4B8AE-2102-437B-96BD-2CF96337C2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da-DK"/>
              <a:t>Greve Kommune</a:t>
            </a:r>
          </a:p>
        </p:txBody>
      </p:sp>
      <p:sp>
        <p:nvSpPr>
          <p:cNvPr id="6" name="Pladsholder til slidenummer 5">
            <a:extLst>
              <a:ext uri="{FF2B5EF4-FFF2-40B4-BE49-F238E27FC236}">
                <a16:creationId xmlns:a16="http://schemas.microsoft.com/office/drawing/2014/main" id="{1F19B855-F77B-4F13-BD08-A8ECE7658D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Exo 2" panose="00000500000000000000" pitchFamily="50" charset="0"/>
              </a:defRPr>
            </a:lvl1pPr>
          </a:lstStyle>
          <a:p>
            <a:fld id="{376F5ACC-A6D1-437C-B280-AB9FACC8BAAB}" type="slidenum">
              <a:rPr lang="da-DK" smtClean="0"/>
              <a:pPr/>
              <a:t>‹nr.›</a:t>
            </a:fld>
            <a:endParaRPr lang="da-DK"/>
          </a:p>
        </p:txBody>
      </p:sp>
      <p:pic>
        <p:nvPicPr>
          <p:cNvPr id="12" name="Billede 11">
            <a:extLst>
              <a:ext uri="{FF2B5EF4-FFF2-40B4-BE49-F238E27FC236}">
                <a16:creationId xmlns:a16="http://schemas.microsoft.com/office/drawing/2014/main" id="{3DA97AF2-FE01-4B71-8A64-B6DA7163C8F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38200" y="5663711"/>
            <a:ext cx="773084" cy="788545"/>
          </a:xfrm>
          <a:prstGeom prst="rect">
            <a:avLst/>
          </a:prstGeom>
        </p:spPr>
      </p:pic>
    </p:spTree>
    <p:extLst>
      <p:ext uri="{BB962C8B-B14F-4D97-AF65-F5344CB8AC3E}">
        <p14:creationId xmlns:p14="http://schemas.microsoft.com/office/powerpoint/2010/main" val="3032431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Lst>
  <p:hf sldNum="0" hdr="0" ftr="0" dt="0"/>
  <p:txStyles>
    <p:titleStyle>
      <a:lvl1pPr algn="l" defTabSz="914400" rtl="0" eaLnBrk="1" latinLnBrk="0" hangingPunct="1">
        <a:lnSpc>
          <a:spcPct val="90000"/>
        </a:lnSpc>
        <a:spcBef>
          <a:spcPct val="0"/>
        </a:spcBef>
        <a:buNone/>
        <a:defRPr sz="4400" kern="1200">
          <a:solidFill>
            <a:srgbClr val="072335"/>
          </a:solidFill>
          <a:latin typeface="Exo 2 Extra Bold" panose="00000900000000000000" pitchFamily="50" charset="0"/>
          <a:ea typeface="+mj-ea"/>
          <a:cs typeface="+mj-cs"/>
        </a:defRPr>
      </a:lvl1pPr>
    </p:titleStyle>
    <p:bodyStyle>
      <a:lvl1pPr marL="228600" indent="-228600" algn="l" defTabSz="914400" rtl="0" eaLnBrk="1" latinLnBrk="0" hangingPunct="1">
        <a:lnSpc>
          <a:spcPct val="90000"/>
        </a:lnSpc>
        <a:spcBef>
          <a:spcPts val="1000"/>
        </a:spcBef>
        <a:buClr>
          <a:schemeClr val="accent5">
            <a:lumMod val="90000"/>
          </a:schemeClr>
        </a:buClr>
        <a:buFont typeface="Wingdings" panose="05000000000000000000" pitchFamily="2" charset="2"/>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5">
            <a:lumMod val="90000"/>
          </a:schemeClr>
        </a:buClr>
        <a:buFont typeface="Wingdings" panose="05000000000000000000" pitchFamily="2"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5">
            <a:lumMod val="90000"/>
          </a:schemeClr>
        </a:buClr>
        <a:buFont typeface="Wingdings" panose="05000000000000000000" pitchFamily="2" charset="2"/>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5">
            <a:lumMod val="90000"/>
          </a:schemeClr>
        </a:buClr>
        <a:buFont typeface="Wingdings" panose="05000000000000000000" pitchFamily="2" charset="2"/>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5">
            <a:lumMod val="90000"/>
          </a:schemeClr>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lae@greve.dk"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3EF763-0CD6-4C40-95DF-5144C3086204}"/>
              </a:ext>
            </a:extLst>
          </p:cNvPr>
          <p:cNvSpPr>
            <a:spLocks noGrp="1"/>
          </p:cNvSpPr>
          <p:nvPr>
            <p:ph type="ctrTitle"/>
          </p:nvPr>
        </p:nvSpPr>
        <p:spPr/>
        <p:txBody>
          <a:bodyPr>
            <a:normAutofit/>
          </a:bodyPr>
          <a:lstStyle/>
          <a:p>
            <a:r>
              <a:rPr lang="da-DK"/>
              <a:t>Direktionens Budgetforslag 2022-25</a:t>
            </a:r>
          </a:p>
        </p:txBody>
      </p:sp>
      <p:sp>
        <p:nvSpPr>
          <p:cNvPr id="3" name="Undertitel 2">
            <a:extLst>
              <a:ext uri="{FF2B5EF4-FFF2-40B4-BE49-F238E27FC236}">
                <a16:creationId xmlns:a16="http://schemas.microsoft.com/office/drawing/2014/main" id="{7EDB448F-B255-4AAA-9591-089EA69A9B1B}"/>
              </a:ext>
            </a:extLst>
          </p:cNvPr>
          <p:cNvSpPr>
            <a:spLocks noGrp="1"/>
          </p:cNvSpPr>
          <p:nvPr>
            <p:ph type="subTitle" idx="1"/>
          </p:nvPr>
        </p:nvSpPr>
        <p:spPr/>
        <p:txBody>
          <a:bodyPr/>
          <a:lstStyle/>
          <a:p>
            <a:r>
              <a:rPr lang="da-DK"/>
              <a:t>Præsentation for Byrådet og HovedMED</a:t>
            </a:r>
          </a:p>
        </p:txBody>
      </p:sp>
    </p:spTree>
    <p:extLst>
      <p:ext uri="{BB962C8B-B14F-4D97-AF65-F5344CB8AC3E}">
        <p14:creationId xmlns:p14="http://schemas.microsoft.com/office/powerpoint/2010/main" val="4283130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BC07B-F516-4E8F-B516-031D23B09AD0}"/>
              </a:ext>
            </a:extLst>
          </p:cNvPr>
          <p:cNvSpPr>
            <a:spLocks noGrp="1"/>
          </p:cNvSpPr>
          <p:nvPr>
            <p:ph type="title"/>
          </p:nvPr>
        </p:nvSpPr>
        <p:spPr/>
        <p:txBody>
          <a:bodyPr/>
          <a:lstStyle/>
          <a:p>
            <a:r>
              <a:rPr lang="da-DK"/>
              <a:t>Skatter, tilskud og udligning</a:t>
            </a:r>
          </a:p>
        </p:txBody>
      </p:sp>
      <p:sp>
        <p:nvSpPr>
          <p:cNvPr id="3" name="Pladsholder til indhold 2">
            <a:extLst>
              <a:ext uri="{FF2B5EF4-FFF2-40B4-BE49-F238E27FC236}">
                <a16:creationId xmlns:a16="http://schemas.microsoft.com/office/drawing/2014/main" id="{5F640B28-687C-4042-9FE2-AA0F095BFCBC}"/>
              </a:ext>
            </a:extLst>
          </p:cNvPr>
          <p:cNvSpPr>
            <a:spLocks noGrp="1"/>
          </p:cNvSpPr>
          <p:nvPr>
            <p:ph idx="1"/>
          </p:nvPr>
        </p:nvSpPr>
        <p:spPr/>
        <p:txBody>
          <a:bodyPr>
            <a:noAutofit/>
          </a:bodyPr>
          <a:lstStyle/>
          <a:p>
            <a:pPr>
              <a:spcBef>
                <a:spcPts val="0"/>
              </a:spcBef>
              <a:spcAft>
                <a:spcPts val="1800"/>
              </a:spcAft>
              <a:buFont typeface="Arial" panose="020B0604020202020204" pitchFamily="34" charset="0"/>
              <a:buChar char="•"/>
            </a:pPr>
            <a:r>
              <a:rPr lang="da-DK" sz="2600"/>
              <a:t>I den modsatte retning forøges bloktilskuddet med ca. 12 mio. kr. som følge af forhøjelsen af servicerammen med 1,4 mia. kr. samlet set i Økonomiaftalen fra juni 2021</a:t>
            </a:r>
          </a:p>
          <a:p>
            <a:pPr>
              <a:spcBef>
                <a:spcPts val="0"/>
              </a:spcBef>
              <a:spcAft>
                <a:spcPts val="1800"/>
              </a:spcAft>
              <a:buFont typeface="Arial" panose="020B0604020202020204" pitchFamily="34" charset="0"/>
              <a:buChar char="•"/>
            </a:pPr>
            <a:r>
              <a:rPr lang="da-DK" sz="2600"/>
              <a:t>Den mellemkommunale udligning er endvidere stort set uændret for Greve Kommune på trods af, at den nye befolkningsprognose særligt på børneområdet har vist en lavere stigning i antallet af børn end forudsat sidste år</a:t>
            </a:r>
          </a:p>
          <a:p>
            <a:pPr>
              <a:spcBef>
                <a:spcPts val="0"/>
              </a:spcBef>
              <a:spcAft>
                <a:spcPts val="1800"/>
              </a:spcAft>
              <a:buFont typeface="Arial" panose="020B0604020202020204" pitchFamily="34" charset="0"/>
              <a:buChar char="•"/>
            </a:pPr>
            <a:r>
              <a:rPr lang="da-DK" sz="2600"/>
              <a:t>Den uændrede udligning betyder derfor, at de frigjorte midler i den årlige demografiregulering kan disponeres frit</a:t>
            </a:r>
          </a:p>
          <a:p>
            <a:pPr>
              <a:spcBef>
                <a:spcPts val="0"/>
              </a:spcBef>
              <a:spcAft>
                <a:spcPts val="1800"/>
              </a:spcAft>
              <a:buFont typeface="Arial" panose="020B0604020202020204" pitchFamily="34" charset="0"/>
              <a:buChar char="•"/>
            </a:pPr>
            <a:endParaRPr lang="da-DK"/>
          </a:p>
          <a:p>
            <a:pPr marL="0" indent="0">
              <a:buNone/>
            </a:pPr>
            <a:endParaRPr lang="da-DK"/>
          </a:p>
        </p:txBody>
      </p:sp>
    </p:spTree>
    <p:extLst>
      <p:ext uri="{BB962C8B-B14F-4D97-AF65-F5344CB8AC3E}">
        <p14:creationId xmlns:p14="http://schemas.microsoft.com/office/powerpoint/2010/main" val="2483341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BC07B-F516-4E8F-B516-031D23B09AD0}"/>
              </a:ext>
            </a:extLst>
          </p:cNvPr>
          <p:cNvSpPr>
            <a:spLocks noGrp="1"/>
          </p:cNvSpPr>
          <p:nvPr>
            <p:ph type="title"/>
          </p:nvPr>
        </p:nvSpPr>
        <p:spPr/>
        <p:txBody>
          <a:bodyPr/>
          <a:lstStyle/>
          <a:p>
            <a:r>
              <a:rPr lang="da-DK"/>
              <a:t>Skatter, tilskud og udligning</a:t>
            </a:r>
          </a:p>
        </p:txBody>
      </p:sp>
      <p:sp>
        <p:nvSpPr>
          <p:cNvPr id="3" name="Pladsholder til indhold 2">
            <a:extLst>
              <a:ext uri="{FF2B5EF4-FFF2-40B4-BE49-F238E27FC236}">
                <a16:creationId xmlns:a16="http://schemas.microsoft.com/office/drawing/2014/main" id="{5F640B28-687C-4042-9FE2-AA0F095BFCBC}"/>
              </a:ext>
            </a:extLst>
          </p:cNvPr>
          <p:cNvSpPr>
            <a:spLocks noGrp="1"/>
          </p:cNvSpPr>
          <p:nvPr>
            <p:ph idx="1"/>
          </p:nvPr>
        </p:nvSpPr>
        <p:spPr/>
        <p:txBody>
          <a:bodyPr>
            <a:noAutofit/>
          </a:bodyPr>
          <a:lstStyle/>
          <a:p>
            <a:pPr>
              <a:spcBef>
                <a:spcPts val="0"/>
              </a:spcBef>
              <a:spcAft>
                <a:spcPts val="1800"/>
              </a:spcAft>
              <a:buFont typeface="Arial" panose="020B0604020202020204" pitchFamily="34" charset="0"/>
              <a:buChar char="•"/>
            </a:pPr>
            <a:r>
              <a:rPr lang="da-DK" sz="2600"/>
              <a:t>I Budget 2021-24 var der en stor difference mellem Greve Kommunes skøn for overførselsudgifterne de kommende år og skønnet fra KL og regeringen, som lå til grund for kommunernes bloktilskud</a:t>
            </a:r>
          </a:p>
          <a:p>
            <a:pPr>
              <a:spcBef>
                <a:spcPts val="0"/>
              </a:spcBef>
              <a:spcAft>
                <a:spcPts val="1800"/>
              </a:spcAft>
              <a:buFont typeface="Arial" panose="020B0604020202020204" pitchFamily="34" charset="0"/>
              <a:buChar char="•"/>
            </a:pPr>
            <a:r>
              <a:rPr lang="da-DK" sz="2600"/>
              <a:t>Det blev derfor besluttet at reservere de overskydende midler i budgettet med henblik på dels en eventuel revidering af egne skøn de kommende år og dels en eventuel regulering af bloktilskuddet igen som følge af en revidering af skønnet fra KL og regeringen</a:t>
            </a:r>
          </a:p>
          <a:p>
            <a:pPr>
              <a:spcBef>
                <a:spcPts val="0"/>
              </a:spcBef>
              <a:spcAft>
                <a:spcPts val="1800"/>
              </a:spcAft>
              <a:buFont typeface="Arial" panose="020B0604020202020204" pitchFamily="34" charset="0"/>
              <a:buChar char="•"/>
            </a:pPr>
            <a:r>
              <a:rPr lang="da-DK" sz="2600"/>
              <a:t>Begge dele har vist sig at være relevant og en del af midlerne udmøntes derfor nu, men det anbefales fortsat at reservere de resterende midler</a:t>
            </a:r>
          </a:p>
          <a:p>
            <a:pPr>
              <a:spcBef>
                <a:spcPts val="0"/>
              </a:spcBef>
              <a:spcAft>
                <a:spcPts val="1800"/>
              </a:spcAft>
              <a:buFont typeface="Arial" panose="020B0604020202020204" pitchFamily="34" charset="0"/>
              <a:buChar char="•"/>
            </a:pPr>
            <a:endParaRPr lang="da-DK"/>
          </a:p>
          <a:p>
            <a:pPr marL="0" indent="0">
              <a:buNone/>
            </a:pPr>
            <a:endParaRPr lang="da-DK"/>
          </a:p>
        </p:txBody>
      </p:sp>
    </p:spTree>
    <p:extLst>
      <p:ext uri="{BB962C8B-B14F-4D97-AF65-F5344CB8AC3E}">
        <p14:creationId xmlns:p14="http://schemas.microsoft.com/office/powerpoint/2010/main" val="2283045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BC07B-F516-4E8F-B516-031D23B09AD0}"/>
              </a:ext>
            </a:extLst>
          </p:cNvPr>
          <p:cNvSpPr>
            <a:spLocks noGrp="1"/>
          </p:cNvSpPr>
          <p:nvPr>
            <p:ph type="title"/>
          </p:nvPr>
        </p:nvSpPr>
        <p:spPr/>
        <p:txBody>
          <a:bodyPr/>
          <a:lstStyle/>
          <a:p>
            <a:r>
              <a:rPr lang="da-DK"/>
              <a:t>Skatter, tilskud og udligning</a:t>
            </a:r>
          </a:p>
        </p:txBody>
      </p:sp>
      <p:graphicFrame>
        <p:nvGraphicFramePr>
          <p:cNvPr id="4" name="Tabel 3">
            <a:extLst>
              <a:ext uri="{FF2B5EF4-FFF2-40B4-BE49-F238E27FC236}">
                <a16:creationId xmlns:a16="http://schemas.microsoft.com/office/drawing/2014/main" id="{CFEC78D6-C467-4509-8860-EA09EB085B76}"/>
              </a:ext>
            </a:extLst>
          </p:cNvPr>
          <p:cNvGraphicFramePr>
            <a:graphicFrameLocks noGrp="1"/>
          </p:cNvGraphicFramePr>
          <p:nvPr>
            <p:extLst>
              <p:ext uri="{D42A27DB-BD31-4B8C-83A1-F6EECF244321}">
                <p14:modId xmlns:p14="http://schemas.microsoft.com/office/powerpoint/2010/main" val="2686829999"/>
              </p:ext>
            </p:extLst>
          </p:nvPr>
        </p:nvGraphicFramePr>
        <p:xfrm>
          <a:off x="838199" y="1878648"/>
          <a:ext cx="10515598" cy="1816661"/>
        </p:xfrm>
        <a:graphic>
          <a:graphicData uri="http://schemas.openxmlformats.org/drawingml/2006/table">
            <a:tbl>
              <a:tblPr>
                <a:tableStyleId>{5C22544A-7EE6-4342-B048-85BDC9FD1C3A}</a:tableStyleId>
              </a:tblPr>
              <a:tblGrid>
                <a:gridCol w="4509734">
                  <a:extLst>
                    <a:ext uri="{9D8B030D-6E8A-4147-A177-3AD203B41FA5}">
                      <a16:colId xmlns:a16="http://schemas.microsoft.com/office/drawing/2014/main" val="1667885932"/>
                    </a:ext>
                  </a:extLst>
                </a:gridCol>
                <a:gridCol w="1501466">
                  <a:extLst>
                    <a:ext uri="{9D8B030D-6E8A-4147-A177-3AD203B41FA5}">
                      <a16:colId xmlns:a16="http://schemas.microsoft.com/office/drawing/2014/main" val="550765774"/>
                    </a:ext>
                  </a:extLst>
                </a:gridCol>
                <a:gridCol w="1501466">
                  <a:extLst>
                    <a:ext uri="{9D8B030D-6E8A-4147-A177-3AD203B41FA5}">
                      <a16:colId xmlns:a16="http://schemas.microsoft.com/office/drawing/2014/main" val="762563172"/>
                    </a:ext>
                  </a:extLst>
                </a:gridCol>
                <a:gridCol w="1501466">
                  <a:extLst>
                    <a:ext uri="{9D8B030D-6E8A-4147-A177-3AD203B41FA5}">
                      <a16:colId xmlns:a16="http://schemas.microsoft.com/office/drawing/2014/main" val="534242446"/>
                    </a:ext>
                  </a:extLst>
                </a:gridCol>
                <a:gridCol w="1501466">
                  <a:extLst>
                    <a:ext uri="{9D8B030D-6E8A-4147-A177-3AD203B41FA5}">
                      <a16:colId xmlns:a16="http://schemas.microsoft.com/office/drawing/2014/main" val="3303486762"/>
                    </a:ext>
                  </a:extLst>
                </a:gridCol>
              </a:tblGrid>
              <a:tr h="426013">
                <a:tc>
                  <a:txBody>
                    <a:bodyPr/>
                    <a:lstStyle/>
                    <a:p>
                      <a:pPr algn="l" fontAlgn="ctr"/>
                      <a:r>
                        <a:rPr lang="da-DK" sz="1400" b="1" i="0" u="none" strike="noStrike">
                          <a:solidFill>
                            <a:srgbClr val="000000"/>
                          </a:solidFill>
                          <a:effectLst/>
                          <a:latin typeface="Calibri" panose="020F0502020204030204" pitchFamily="34" charset="0"/>
                        </a:rPr>
                        <a:t> Reserverede midler (mio. kr.)</a:t>
                      </a:r>
                    </a:p>
                  </a:txBody>
                  <a:tcPr marL="7620" marR="7620" marT="7620" marB="0" anchor="ctr">
                    <a:solidFill>
                      <a:srgbClr val="0054A4"/>
                    </a:solidFill>
                  </a:tcPr>
                </a:tc>
                <a:tc>
                  <a:txBody>
                    <a:bodyPr/>
                    <a:lstStyle/>
                    <a:p>
                      <a:pPr algn="r" fontAlgn="ctr"/>
                      <a:r>
                        <a:rPr lang="da-DK" sz="1400" b="1" i="0" u="none" strike="noStrike">
                          <a:solidFill>
                            <a:srgbClr val="000000"/>
                          </a:solidFill>
                          <a:effectLst/>
                          <a:latin typeface="Calibri" panose="020F0502020204030204" pitchFamily="34" charset="0"/>
                        </a:rPr>
                        <a:t>2022</a:t>
                      </a:r>
                    </a:p>
                  </a:txBody>
                  <a:tcPr marL="7620" marR="7620" marT="7620" marB="0" anchor="ctr">
                    <a:solidFill>
                      <a:srgbClr val="0054A4"/>
                    </a:solidFill>
                  </a:tcPr>
                </a:tc>
                <a:tc>
                  <a:txBody>
                    <a:bodyPr/>
                    <a:lstStyle/>
                    <a:p>
                      <a:pPr algn="r" fontAlgn="ctr"/>
                      <a:r>
                        <a:rPr lang="da-DK" sz="1400" b="1" i="0" u="none" strike="noStrike">
                          <a:solidFill>
                            <a:srgbClr val="000000"/>
                          </a:solidFill>
                          <a:effectLst/>
                          <a:latin typeface="Calibri" panose="020F0502020204030204" pitchFamily="34" charset="0"/>
                        </a:rPr>
                        <a:t>2023</a:t>
                      </a:r>
                    </a:p>
                  </a:txBody>
                  <a:tcPr marL="7620" marR="7620" marT="7620" marB="0" anchor="ctr">
                    <a:solidFill>
                      <a:srgbClr val="0054A4"/>
                    </a:solidFill>
                  </a:tcPr>
                </a:tc>
                <a:tc>
                  <a:txBody>
                    <a:bodyPr/>
                    <a:lstStyle/>
                    <a:p>
                      <a:pPr algn="r" fontAlgn="ctr"/>
                      <a:r>
                        <a:rPr lang="da-DK" sz="1400" b="1" i="0" u="none" strike="noStrike">
                          <a:solidFill>
                            <a:srgbClr val="000000"/>
                          </a:solidFill>
                          <a:effectLst/>
                          <a:latin typeface="Calibri" panose="020F0502020204030204" pitchFamily="34" charset="0"/>
                        </a:rPr>
                        <a:t>2024</a:t>
                      </a:r>
                    </a:p>
                  </a:txBody>
                  <a:tcPr marL="7620" marR="7620" marT="7620" marB="0" anchor="ctr">
                    <a:solidFill>
                      <a:srgbClr val="0054A4"/>
                    </a:solidFill>
                  </a:tcPr>
                </a:tc>
                <a:tc>
                  <a:txBody>
                    <a:bodyPr/>
                    <a:lstStyle/>
                    <a:p>
                      <a:pPr algn="r" fontAlgn="ctr"/>
                      <a:r>
                        <a:rPr lang="da-DK" sz="1400" b="1" i="0" u="none" strike="noStrike">
                          <a:solidFill>
                            <a:srgbClr val="000000"/>
                          </a:solidFill>
                          <a:effectLst/>
                          <a:latin typeface="Calibri" panose="020F0502020204030204" pitchFamily="34" charset="0"/>
                        </a:rPr>
                        <a:t>2025</a:t>
                      </a:r>
                    </a:p>
                  </a:txBody>
                  <a:tcPr marL="7620" marR="7620" marT="7620" marB="0" anchor="ctr">
                    <a:solidFill>
                      <a:srgbClr val="0054A4"/>
                    </a:solidFill>
                  </a:tcPr>
                </a:tc>
                <a:extLst>
                  <a:ext uri="{0D108BD9-81ED-4DB2-BD59-A6C34878D82A}">
                    <a16:rowId xmlns:a16="http://schemas.microsoft.com/office/drawing/2014/main" val="1112972005"/>
                  </a:ext>
                </a:extLst>
              </a:tr>
              <a:tr h="347662">
                <a:tc>
                  <a:txBody>
                    <a:bodyPr/>
                    <a:lstStyle/>
                    <a:p>
                      <a:pPr algn="l" fontAlgn="ctr"/>
                      <a:r>
                        <a:rPr lang="da-DK" sz="1400" u="none" strike="noStrike">
                          <a:effectLst/>
                        </a:rPr>
                        <a:t>   Reserverede midler fra Budget 2021-24</a:t>
                      </a:r>
                      <a:endParaRPr lang="da-DK" sz="1400" b="0" i="0" u="none" strike="noStrike">
                        <a:solidFill>
                          <a:srgbClr val="000000"/>
                        </a:solidFill>
                        <a:effectLst/>
                        <a:latin typeface="Calibri" panose="020F0502020204030204" pitchFamily="34" charset="0"/>
                      </a:endParaRPr>
                    </a:p>
                  </a:txBody>
                  <a:tcPr marL="7620" marR="7620" marT="7620" marB="0" anchor="ctr">
                    <a:solidFill>
                      <a:srgbClr val="CBD1E0"/>
                    </a:solidFill>
                  </a:tcPr>
                </a:tc>
                <a:tc>
                  <a:txBody>
                    <a:bodyPr/>
                    <a:lstStyle/>
                    <a:p>
                      <a:pPr algn="r" fontAlgn="ctr"/>
                      <a:r>
                        <a:rPr lang="da-DK" sz="1400" u="none" strike="noStrike">
                          <a:effectLst/>
                        </a:rPr>
                        <a:t>48</a:t>
                      </a:r>
                      <a:endParaRPr lang="da-DK" sz="1400" b="0" i="0" u="none" strike="noStrike">
                        <a:solidFill>
                          <a:srgbClr val="000000"/>
                        </a:solidFill>
                        <a:effectLst/>
                        <a:latin typeface="Calibri" panose="020F0502020204030204" pitchFamily="34" charset="0"/>
                      </a:endParaRPr>
                    </a:p>
                  </a:txBody>
                  <a:tcPr marL="7620" marR="7620" marT="7620" marB="0" anchor="ctr">
                    <a:solidFill>
                      <a:srgbClr val="CBD1E0"/>
                    </a:solidFill>
                  </a:tcPr>
                </a:tc>
                <a:tc>
                  <a:txBody>
                    <a:bodyPr/>
                    <a:lstStyle/>
                    <a:p>
                      <a:pPr algn="r" fontAlgn="ctr"/>
                      <a:r>
                        <a:rPr lang="da-DK" sz="1400" u="none" strike="noStrike">
                          <a:effectLst/>
                        </a:rPr>
                        <a:t>42</a:t>
                      </a:r>
                      <a:endParaRPr lang="da-DK" sz="1400" b="0" i="0" u="none" strike="noStrike">
                        <a:solidFill>
                          <a:srgbClr val="000000"/>
                        </a:solidFill>
                        <a:effectLst/>
                        <a:latin typeface="Calibri" panose="020F0502020204030204" pitchFamily="34" charset="0"/>
                      </a:endParaRPr>
                    </a:p>
                  </a:txBody>
                  <a:tcPr marL="7620" marR="7620" marT="7620" marB="0" anchor="ctr">
                    <a:solidFill>
                      <a:srgbClr val="CBD1E0"/>
                    </a:solidFill>
                  </a:tcPr>
                </a:tc>
                <a:tc>
                  <a:txBody>
                    <a:bodyPr/>
                    <a:lstStyle/>
                    <a:p>
                      <a:pPr algn="r" fontAlgn="ctr"/>
                      <a:r>
                        <a:rPr lang="da-DK" sz="1400" u="none" strike="noStrike">
                          <a:effectLst/>
                        </a:rPr>
                        <a:t>35</a:t>
                      </a:r>
                      <a:endParaRPr lang="da-DK" sz="1400" b="0" i="0" u="none" strike="noStrike">
                        <a:solidFill>
                          <a:srgbClr val="000000"/>
                        </a:solidFill>
                        <a:effectLst/>
                        <a:latin typeface="Calibri" panose="020F0502020204030204" pitchFamily="34" charset="0"/>
                      </a:endParaRPr>
                    </a:p>
                  </a:txBody>
                  <a:tcPr marL="7620" marR="7620" marT="7620" marB="0" anchor="ctr">
                    <a:solidFill>
                      <a:srgbClr val="CBD1E0"/>
                    </a:solidFill>
                  </a:tcPr>
                </a:tc>
                <a:tc>
                  <a:txBody>
                    <a:bodyPr/>
                    <a:lstStyle/>
                    <a:p>
                      <a:pPr algn="r" fontAlgn="ctr"/>
                      <a:r>
                        <a:rPr lang="da-DK" sz="1400" u="none" strike="noStrike">
                          <a:effectLst/>
                        </a:rPr>
                        <a:t>35</a:t>
                      </a:r>
                      <a:endParaRPr lang="da-DK" sz="1400" b="0" i="0" u="none" strike="noStrike">
                        <a:solidFill>
                          <a:srgbClr val="000000"/>
                        </a:solidFill>
                        <a:effectLst/>
                        <a:latin typeface="Calibri" panose="020F0502020204030204" pitchFamily="34" charset="0"/>
                      </a:endParaRPr>
                    </a:p>
                  </a:txBody>
                  <a:tcPr marL="7620" marR="7620" marT="7620" marB="0" anchor="ctr">
                    <a:solidFill>
                      <a:srgbClr val="CBD1E0"/>
                    </a:solidFill>
                  </a:tcPr>
                </a:tc>
                <a:extLst>
                  <a:ext uri="{0D108BD9-81ED-4DB2-BD59-A6C34878D82A}">
                    <a16:rowId xmlns:a16="http://schemas.microsoft.com/office/drawing/2014/main" val="80585311"/>
                  </a:ext>
                </a:extLst>
              </a:tr>
              <a:tr h="347662">
                <a:tc>
                  <a:txBody>
                    <a:bodyPr/>
                    <a:lstStyle/>
                    <a:p>
                      <a:pPr algn="l" fontAlgn="ctr"/>
                      <a:r>
                        <a:rPr lang="da-DK" sz="1400" u="none" strike="noStrike">
                          <a:effectLst/>
                        </a:rPr>
                        <a:t>   Justering af bloktilskud 2022-25</a:t>
                      </a:r>
                      <a:endParaRPr lang="da-DK" sz="1400" b="0" i="0" u="none" strike="noStrike">
                        <a:solidFill>
                          <a:srgbClr val="000000"/>
                        </a:solidFill>
                        <a:effectLst/>
                        <a:latin typeface="Calibri" panose="020F0502020204030204" pitchFamily="34" charset="0"/>
                      </a:endParaRPr>
                    </a:p>
                  </a:txBody>
                  <a:tcPr marL="7620" marR="7620" marT="7620" marB="0" anchor="ctr">
                    <a:solidFill>
                      <a:srgbClr val="E7E9F0"/>
                    </a:solidFill>
                  </a:tcPr>
                </a:tc>
                <a:tc>
                  <a:txBody>
                    <a:bodyPr/>
                    <a:lstStyle/>
                    <a:p>
                      <a:pPr algn="r" fontAlgn="ctr"/>
                      <a:r>
                        <a:rPr lang="da-DK" sz="1400" u="none" strike="noStrike">
                          <a:effectLst/>
                        </a:rPr>
                        <a:t>-15</a:t>
                      </a:r>
                      <a:endParaRPr lang="da-DK" sz="1400" b="0" i="0" u="none" strike="noStrike">
                        <a:solidFill>
                          <a:srgbClr val="000000"/>
                        </a:solidFill>
                        <a:effectLst/>
                        <a:latin typeface="Calibri" panose="020F0502020204030204" pitchFamily="34" charset="0"/>
                      </a:endParaRPr>
                    </a:p>
                  </a:txBody>
                  <a:tcPr marL="7620" marR="7620" marT="7620" marB="0" anchor="ctr">
                    <a:solidFill>
                      <a:srgbClr val="E7E9F0"/>
                    </a:solidFill>
                  </a:tcPr>
                </a:tc>
                <a:tc>
                  <a:txBody>
                    <a:bodyPr/>
                    <a:lstStyle/>
                    <a:p>
                      <a:pPr algn="r" fontAlgn="ctr"/>
                      <a:r>
                        <a:rPr lang="da-DK" sz="1400" u="none" strike="noStrike">
                          <a:effectLst/>
                        </a:rPr>
                        <a:t>-18</a:t>
                      </a:r>
                      <a:endParaRPr lang="da-DK" sz="1400" b="0" i="0" u="none" strike="noStrike">
                        <a:solidFill>
                          <a:srgbClr val="000000"/>
                        </a:solidFill>
                        <a:effectLst/>
                        <a:latin typeface="Calibri" panose="020F0502020204030204" pitchFamily="34" charset="0"/>
                      </a:endParaRPr>
                    </a:p>
                  </a:txBody>
                  <a:tcPr marL="7620" marR="7620" marT="7620" marB="0" anchor="ctr">
                    <a:solidFill>
                      <a:srgbClr val="E7E9F0"/>
                    </a:solidFill>
                  </a:tcPr>
                </a:tc>
                <a:tc>
                  <a:txBody>
                    <a:bodyPr/>
                    <a:lstStyle/>
                    <a:p>
                      <a:pPr algn="r" fontAlgn="ctr"/>
                      <a:r>
                        <a:rPr lang="da-DK" sz="1400" u="none" strike="noStrike">
                          <a:effectLst/>
                        </a:rPr>
                        <a:t>-12</a:t>
                      </a:r>
                      <a:endParaRPr lang="da-DK" sz="1400" b="0" i="0" u="none" strike="noStrike">
                        <a:solidFill>
                          <a:srgbClr val="000000"/>
                        </a:solidFill>
                        <a:effectLst/>
                        <a:latin typeface="Calibri" panose="020F0502020204030204" pitchFamily="34" charset="0"/>
                      </a:endParaRPr>
                    </a:p>
                  </a:txBody>
                  <a:tcPr marL="7620" marR="7620" marT="7620" marB="0" anchor="ctr">
                    <a:solidFill>
                      <a:srgbClr val="E7E9F0"/>
                    </a:solidFill>
                  </a:tcPr>
                </a:tc>
                <a:tc>
                  <a:txBody>
                    <a:bodyPr/>
                    <a:lstStyle/>
                    <a:p>
                      <a:pPr algn="r" fontAlgn="ctr"/>
                      <a:r>
                        <a:rPr lang="da-DK" sz="1400" u="none" strike="noStrike">
                          <a:effectLst/>
                        </a:rPr>
                        <a:t>-4</a:t>
                      </a:r>
                      <a:endParaRPr lang="da-DK" sz="1400" b="0" i="0" u="none" strike="noStrike">
                        <a:solidFill>
                          <a:srgbClr val="000000"/>
                        </a:solidFill>
                        <a:effectLst/>
                        <a:latin typeface="Calibri" panose="020F0502020204030204" pitchFamily="34" charset="0"/>
                      </a:endParaRPr>
                    </a:p>
                  </a:txBody>
                  <a:tcPr marL="7620" marR="7620" marT="7620" marB="0" anchor="ctr">
                    <a:solidFill>
                      <a:srgbClr val="E7E9F0"/>
                    </a:solidFill>
                  </a:tcPr>
                </a:tc>
                <a:extLst>
                  <a:ext uri="{0D108BD9-81ED-4DB2-BD59-A6C34878D82A}">
                    <a16:rowId xmlns:a16="http://schemas.microsoft.com/office/drawing/2014/main" val="612986859"/>
                  </a:ext>
                </a:extLst>
              </a:tr>
              <a:tr h="347662">
                <a:tc>
                  <a:txBody>
                    <a:bodyPr/>
                    <a:lstStyle/>
                    <a:p>
                      <a:pPr algn="l" fontAlgn="ctr"/>
                      <a:r>
                        <a:rPr lang="da-DK" sz="1400" u="none" strike="noStrike">
                          <a:effectLst/>
                        </a:rPr>
                        <a:t>   Skønskatalog 2022-25</a:t>
                      </a:r>
                      <a:endParaRPr lang="da-DK" sz="1400" b="0" i="0" u="none" strike="noStrike">
                        <a:solidFill>
                          <a:srgbClr val="000000"/>
                        </a:solidFill>
                        <a:effectLst/>
                        <a:latin typeface="Calibri" panose="020F0502020204030204" pitchFamily="34" charset="0"/>
                      </a:endParaRPr>
                    </a:p>
                  </a:txBody>
                  <a:tcPr marL="7620" marR="7620" marT="7620" marB="0" anchor="ctr">
                    <a:solidFill>
                      <a:srgbClr val="CBD1E0"/>
                    </a:solidFill>
                  </a:tcPr>
                </a:tc>
                <a:tc>
                  <a:txBody>
                    <a:bodyPr/>
                    <a:lstStyle/>
                    <a:p>
                      <a:pPr algn="r" fontAlgn="ctr"/>
                      <a:r>
                        <a:rPr lang="da-DK" sz="1400" u="none" strike="noStrike">
                          <a:effectLst/>
                        </a:rPr>
                        <a:t>-17</a:t>
                      </a:r>
                      <a:endParaRPr lang="da-DK" sz="1400" b="0" i="0" u="none" strike="noStrike">
                        <a:solidFill>
                          <a:srgbClr val="000000"/>
                        </a:solidFill>
                        <a:effectLst/>
                        <a:latin typeface="Calibri" panose="020F0502020204030204" pitchFamily="34" charset="0"/>
                      </a:endParaRPr>
                    </a:p>
                  </a:txBody>
                  <a:tcPr marL="7620" marR="7620" marT="7620" marB="0" anchor="ctr">
                    <a:solidFill>
                      <a:srgbClr val="CBD1E0"/>
                    </a:solidFill>
                  </a:tcPr>
                </a:tc>
                <a:tc>
                  <a:txBody>
                    <a:bodyPr/>
                    <a:lstStyle/>
                    <a:p>
                      <a:pPr algn="r" fontAlgn="ctr"/>
                      <a:r>
                        <a:rPr lang="da-DK" sz="1400" u="none" strike="noStrike">
                          <a:effectLst/>
                        </a:rPr>
                        <a:t>-14</a:t>
                      </a:r>
                      <a:endParaRPr lang="da-DK" sz="1400" b="0" i="0" u="none" strike="noStrike">
                        <a:solidFill>
                          <a:srgbClr val="000000"/>
                        </a:solidFill>
                        <a:effectLst/>
                        <a:latin typeface="Calibri" panose="020F0502020204030204" pitchFamily="34" charset="0"/>
                      </a:endParaRPr>
                    </a:p>
                  </a:txBody>
                  <a:tcPr marL="7620" marR="7620" marT="7620" marB="0" anchor="ctr">
                    <a:solidFill>
                      <a:srgbClr val="CBD1E0"/>
                    </a:solidFill>
                  </a:tcPr>
                </a:tc>
                <a:tc>
                  <a:txBody>
                    <a:bodyPr/>
                    <a:lstStyle/>
                    <a:p>
                      <a:pPr algn="r" fontAlgn="ctr"/>
                      <a:r>
                        <a:rPr lang="da-DK" sz="1400" u="none" strike="noStrike">
                          <a:effectLst/>
                        </a:rPr>
                        <a:t>-13</a:t>
                      </a:r>
                      <a:endParaRPr lang="da-DK" sz="1400" b="0" i="0" u="none" strike="noStrike">
                        <a:solidFill>
                          <a:srgbClr val="000000"/>
                        </a:solidFill>
                        <a:effectLst/>
                        <a:latin typeface="Calibri" panose="020F0502020204030204" pitchFamily="34" charset="0"/>
                      </a:endParaRPr>
                    </a:p>
                  </a:txBody>
                  <a:tcPr marL="7620" marR="7620" marT="7620" marB="0" anchor="ctr">
                    <a:solidFill>
                      <a:srgbClr val="CBD1E0"/>
                    </a:solidFill>
                  </a:tcPr>
                </a:tc>
                <a:tc>
                  <a:txBody>
                    <a:bodyPr/>
                    <a:lstStyle/>
                    <a:p>
                      <a:pPr algn="r" fontAlgn="ctr"/>
                      <a:r>
                        <a:rPr lang="da-DK" sz="1400" u="none" strike="noStrike">
                          <a:effectLst/>
                        </a:rPr>
                        <a:t>-21</a:t>
                      </a:r>
                      <a:endParaRPr lang="da-DK" sz="1400" b="0" i="0" u="none" strike="noStrike">
                        <a:solidFill>
                          <a:srgbClr val="000000"/>
                        </a:solidFill>
                        <a:effectLst/>
                        <a:latin typeface="Calibri" panose="020F0502020204030204" pitchFamily="34" charset="0"/>
                      </a:endParaRPr>
                    </a:p>
                  </a:txBody>
                  <a:tcPr marL="7620" marR="7620" marT="7620" marB="0" anchor="ctr">
                    <a:solidFill>
                      <a:srgbClr val="CBD1E0"/>
                    </a:solidFill>
                  </a:tcPr>
                </a:tc>
                <a:extLst>
                  <a:ext uri="{0D108BD9-81ED-4DB2-BD59-A6C34878D82A}">
                    <a16:rowId xmlns:a16="http://schemas.microsoft.com/office/drawing/2014/main" val="3925658048"/>
                  </a:ext>
                </a:extLst>
              </a:tr>
              <a:tr h="347662">
                <a:tc>
                  <a:txBody>
                    <a:bodyPr/>
                    <a:lstStyle/>
                    <a:p>
                      <a:pPr algn="l" fontAlgn="ctr"/>
                      <a:r>
                        <a:rPr lang="da-DK" sz="1400" b="1" u="none" strike="noStrike">
                          <a:effectLst/>
                        </a:rPr>
                        <a:t> Midler der fortsat reserveres</a:t>
                      </a:r>
                      <a:endParaRPr lang="da-DK" sz="1400" b="1" i="0" u="none" strike="noStrike">
                        <a:solidFill>
                          <a:srgbClr val="000000"/>
                        </a:solidFill>
                        <a:effectLst/>
                        <a:latin typeface="Calibri" panose="020F0502020204030204" pitchFamily="34" charset="0"/>
                      </a:endParaRPr>
                    </a:p>
                  </a:txBody>
                  <a:tcPr marL="7620" marR="7620" marT="7620" marB="0" anchor="ctr">
                    <a:solidFill>
                      <a:srgbClr val="E7E9F0"/>
                    </a:solidFill>
                  </a:tcPr>
                </a:tc>
                <a:tc>
                  <a:txBody>
                    <a:bodyPr/>
                    <a:lstStyle/>
                    <a:p>
                      <a:pPr algn="r" fontAlgn="ctr"/>
                      <a:r>
                        <a:rPr lang="da-DK" sz="1400" b="1" u="none" strike="noStrike">
                          <a:effectLst/>
                        </a:rPr>
                        <a:t>16</a:t>
                      </a:r>
                      <a:endParaRPr lang="da-DK" sz="1400" b="1"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da-DK" sz="1400" b="1" i="0" u="none" strike="noStrike">
                          <a:solidFill>
                            <a:srgbClr val="000000"/>
                          </a:solidFill>
                          <a:effectLst/>
                          <a:latin typeface="Calibri" panose="020F0502020204030204" pitchFamily="34" charset="0"/>
                        </a:rPr>
                        <a:t>10</a:t>
                      </a:r>
                    </a:p>
                  </a:txBody>
                  <a:tcPr marL="7620" marR="7620" marT="7620" marB="0" anchor="ctr"/>
                </a:tc>
                <a:tc>
                  <a:txBody>
                    <a:bodyPr/>
                    <a:lstStyle/>
                    <a:p>
                      <a:pPr algn="r" fontAlgn="ctr"/>
                      <a:r>
                        <a:rPr lang="da-DK" sz="1400" b="1" i="0" u="none" strike="noStrike">
                          <a:solidFill>
                            <a:srgbClr val="000000"/>
                          </a:solidFill>
                          <a:effectLst/>
                          <a:latin typeface="Calibri" panose="020F0502020204030204" pitchFamily="34" charset="0"/>
                        </a:rPr>
                        <a:t>10</a:t>
                      </a:r>
                    </a:p>
                  </a:txBody>
                  <a:tcPr marL="7620" marR="7620" marT="7620" marB="0" anchor="ctr"/>
                </a:tc>
                <a:tc>
                  <a:txBody>
                    <a:bodyPr/>
                    <a:lstStyle/>
                    <a:p>
                      <a:pPr algn="r" fontAlgn="ctr"/>
                      <a:r>
                        <a:rPr lang="da-DK" sz="1400" b="1" u="none" strike="noStrike">
                          <a:effectLst/>
                        </a:rPr>
                        <a:t>10</a:t>
                      </a:r>
                      <a:endParaRPr lang="da-DK" sz="1400" b="1"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126601597"/>
                  </a:ext>
                </a:extLst>
              </a:tr>
            </a:tbl>
          </a:graphicData>
        </a:graphic>
      </p:graphicFrame>
      <p:sp>
        <p:nvSpPr>
          <p:cNvPr id="7" name="Pladsholder til indhold 2">
            <a:extLst>
              <a:ext uri="{FF2B5EF4-FFF2-40B4-BE49-F238E27FC236}">
                <a16:creationId xmlns:a16="http://schemas.microsoft.com/office/drawing/2014/main" id="{BD6305DE-4A1D-434A-B7BD-87F0107C17C3}"/>
              </a:ext>
            </a:extLst>
          </p:cNvPr>
          <p:cNvSpPr>
            <a:spLocks noGrp="1"/>
          </p:cNvSpPr>
          <p:nvPr>
            <p:ph idx="1"/>
          </p:nvPr>
        </p:nvSpPr>
        <p:spPr>
          <a:xfrm>
            <a:off x="838200" y="3883269"/>
            <a:ext cx="10515600" cy="1790095"/>
          </a:xfrm>
        </p:spPr>
        <p:txBody>
          <a:bodyPr>
            <a:noAutofit/>
          </a:bodyPr>
          <a:lstStyle/>
          <a:p>
            <a:pPr>
              <a:spcBef>
                <a:spcPts val="0"/>
              </a:spcBef>
              <a:spcAft>
                <a:spcPts val="1800"/>
              </a:spcAft>
              <a:buFont typeface="Arial" panose="020B0604020202020204" pitchFamily="34" charset="0"/>
              <a:buChar char="•"/>
            </a:pPr>
            <a:r>
              <a:rPr lang="da-DK" sz="2400"/>
              <a:t>Der reserveres fortsat ca. 16 mio. kr. i 2022 faldende til 10 mio. kr. i overslagsår</a:t>
            </a:r>
          </a:p>
          <a:p>
            <a:pPr>
              <a:spcBef>
                <a:spcPts val="0"/>
              </a:spcBef>
              <a:spcAft>
                <a:spcPts val="1800"/>
              </a:spcAft>
              <a:buFont typeface="Arial" panose="020B0604020202020204" pitchFamily="34" charset="0"/>
              <a:buChar char="•"/>
            </a:pPr>
            <a:r>
              <a:rPr lang="da-DK" sz="2400"/>
              <a:t>Dette skyldes primært vores eget skøn for arbejdsløshedsdagpenge, der ligger under det nationale skøn fra KL og regeringen, men midlerne skal sandsynligvis anvendes til en efterfølgende opskrivning af budgettet eller en midtvejsregulering</a:t>
            </a:r>
          </a:p>
        </p:txBody>
      </p:sp>
    </p:spTree>
    <p:extLst>
      <p:ext uri="{BB962C8B-B14F-4D97-AF65-F5344CB8AC3E}">
        <p14:creationId xmlns:p14="http://schemas.microsoft.com/office/powerpoint/2010/main" val="922230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BC07B-F516-4E8F-B516-031D23B09AD0}"/>
              </a:ext>
            </a:extLst>
          </p:cNvPr>
          <p:cNvSpPr>
            <a:spLocks noGrp="1"/>
          </p:cNvSpPr>
          <p:nvPr>
            <p:ph type="title"/>
          </p:nvPr>
        </p:nvSpPr>
        <p:spPr/>
        <p:txBody>
          <a:bodyPr/>
          <a:lstStyle/>
          <a:p>
            <a:r>
              <a:rPr lang="da-DK"/>
              <a:t>Driftsudgifter</a:t>
            </a:r>
          </a:p>
        </p:txBody>
      </p:sp>
      <p:graphicFrame>
        <p:nvGraphicFramePr>
          <p:cNvPr id="4" name="Tabel 3">
            <a:extLst>
              <a:ext uri="{FF2B5EF4-FFF2-40B4-BE49-F238E27FC236}">
                <a16:creationId xmlns:a16="http://schemas.microsoft.com/office/drawing/2014/main" id="{B8234091-5DD7-4955-BA26-B066ED9ED050}"/>
              </a:ext>
            </a:extLst>
          </p:cNvPr>
          <p:cNvGraphicFramePr>
            <a:graphicFrameLocks noGrp="1"/>
          </p:cNvGraphicFramePr>
          <p:nvPr>
            <p:extLst>
              <p:ext uri="{D42A27DB-BD31-4B8C-83A1-F6EECF244321}">
                <p14:modId xmlns:p14="http://schemas.microsoft.com/office/powerpoint/2010/main" val="4141633902"/>
              </p:ext>
            </p:extLst>
          </p:nvPr>
        </p:nvGraphicFramePr>
        <p:xfrm>
          <a:off x="838201" y="1690688"/>
          <a:ext cx="10515599" cy="3609879"/>
        </p:xfrm>
        <a:graphic>
          <a:graphicData uri="http://schemas.openxmlformats.org/drawingml/2006/table">
            <a:tbl>
              <a:tblPr>
                <a:tableStyleId>{2D5ABB26-0587-4C30-8999-92F81FD0307C}</a:tableStyleId>
              </a:tblPr>
              <a:tblGrid>
                <a:gridCol w="4645945">
                  <a:extLst>
                    <a:ext uri="{9D8B030D-6E8A-4147-A177-3AD203B41FA5}">
                      <a16:colId xmlns:a16="http://schemas.microsoft.com/office/drawing/2014/main" val="1438127100"/>
                    </a:ext>
                  </a:extLst>
                </a:gridCol>
                <a:gridCol w="1534821">
                  <a:extLst>
                    <a:ext uri="{9D8B030D-6E8A-4147-A177-3AD203B41FA5}">
                      <a16:colId xmlns:a16="http://schemas.microsoft.com/office/drawing/2014/main" val="922750450"/>
                    </a:ext>
                  </a:extLst>
                </a:gridCol>
                <a:gridCol w="1451858">
                  <a:extLst>
                    <a:ext uri="{9D8B030D-6E8A-4147-A177-3AD203B41FA5}">
                      <a16:colId xmlns:a16="http://schemas.microsoft.com/office/drawing/2014/main" val="3868925544"/>
                    </a:ext>
                  </a:extLst>
                </a:gridCol>
                <a:gridCol w="1451858">
                  <a:extLst>
                    <a:ext uri="{9D8B030D-6E8A-4147-A177-3AD203B41FA5}">
                      <a16:colId xmlns:a16="http://schemas.microsoft.com/office/drawing/2014/main" val="4146734250"/>
                    </a:ext>
                  </a:extLst>
                </a:gridCol>
                <a:gridCol w="1431117">
                  <a:extLst>
                    <a:ext uri="{9D8B030D-6E8A-4147-A177-3AD203B41FA5}">
                      <a16:colId xmlns:a16="http://schemas.microsoft.com/office/drawing/2014/main" val="46191027"/>
                    </a:ext>
                  </a:extLst>
                </a:gridCol>
              </a:tblGrid>
              <a:tr h="390039">
                <a:tc>
                  <a:txBody>
                    <a:bodyPr/>
                    <a:lstStyle/>
                    <a:p>
                      <a:pPr algn="l" fontAlgn="b"/>
                      <a:r>
                        <a:rPr lang="da-DK" sz="1400" b="1" i="0" u="none" strike="noStrike">
                          <a:effectLst/>
                          <a:latin typeface="+mn-lt"/>
                        </a:rPr>
                        <a:t> Driftsudgifter (mio. kr.)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4A4"/>
                    </a:solidFill>
                  </a:tcPr>
                </a:tc>
                <a:tc>
                  <a:txBody>
                    <a:bodyPr/>
                    <a:lstStyle/>
                    <a:p>
                      <a:pPr algn="r" fontAlgn="b"/>
                      <a:r>
                        <a:rPr lang="da-DK" sz="1400" b="1" i="0" u="none" strike="noStrike">
                          <a:effectLst/>
                          <a:latin typeface="+mn-lt"/>
                        </a:rPr>
                        <a:t>2022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4A4"/>
                    </a:solidFill>
                  </a:tcPr>
                </a:tc>
                <a:tc>
                  <a:txBody>
                    <a:bodyPr/>
                    <a:lstStyle/>
                    <a:p>
                      <a:pPr algn="r" fontAlgn="b"/>
                      <a:r>
                        <a:rPr lang="da-DK" sz="1400" b="1" i="0" u="none" strike="noStrike">
                          <a:effectLst/>
                          <a:latin typeface="+mn-lt"/>
                        </a:rPr>
                        <a:t>2023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4A4"/>
                    </a:solidFill>
                  </a:tcPr>
                </a:tc>
                <a:tc>
                  <a:txBody>
                    <a:bodyPr/>
                    <a:lstStyle/>
                    <a:p>
                      <a:pPr algn="r" fontAlgn="b"/>
                      <a:r>
                        <a:rPr lang="da-DK" sz="1400" b="1" i="0" u="none" strike="noStrike">
                          <a:effectLst/>
                          <a:latin typeface="+mn-lt"/>
                        </a:rPr>
                        <a:t>2024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4A4"/>
                    </a:solidFill>
                  </a:tcPr>
                </a:tc>
                <a:tc>
                  <a:txBody>
                    <a:bodyPr/>
                    <a:lstStyle/>
                    <a:p>
                      <a:pPr algn="r" fontAlgn="b"/>
                      <a:r>
                        <a:rPr lang="da-DK" sz="1400" b="1" i="0" u="none" strike="noStrike">
                          <a:effectLst/>
                          <a:latin typeface="+mn-lt"/>
                        </a:rPr>
                        <a:t>2025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4A4"/>
                    </a:solidFill>
                  </a:tcPr>
                </a:tc>
                <a:extLst>
                  <a:ext uri="{0D108BD9-81ED-4DB2-BD59-A6C34878D82A}">
                    <a16:rowId xmlns:a16="http://schemas.microsoft.com/office/drawing/2014/main" val="2605472273"/>
                  </a:ext>
                </a:extLst>
              </a:tr>
              <a:tr h="321984">
                <a:tc>
                  <a:txBody>
                    <a:bodyPr/>
                    <a:lstStyle/>
                    <a:p>
                      <a:pPr algn="l" fontAlgn="b"/>
                      <a:r>
                        <a:rPr lang="da-DK" sz="1400" b="0" u="none" strike="noStrike">
                          <a:effectLst/>
                          <a:latin typeface="+mn-lt"/>
                        </a:rPr>
                        <a:t> Driftsudgifter – Allerede vedtaget</a:t>
                      </a:r>
                      <a:endParaRPr lang="da-DK" sz="1400" b="0"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0"/>
                    </a:solidFill>
                  </a:tcPr>
                </a:tc>
                <a:tc>
                  <a:txBody>
                    <a:bodyPr/>
                    <a:lstStyle/>
                    <a:p>
                      <a:pPr algn="r" fontAlgn="b"/>
                      <a:r>
                        <a:rPr lang="da-DK" sz="1400" b="0" u="none" strike="noStrike">
                          <a:effectLst/>
                          <a:latin typeface="+mn-lt"/>
                        </a:rPr>
                        <a:t>3.098,7</a:t>
                      </a:r>
                      <a:endParaRPr lang="da-DK" sz="1400" b="0"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0"/>
                    </a:solidFill>
                  </a:tcPr>
                </a:tc>
                <a:tc>
                  <a:txBody>
                    <a:bodyPr/>
                    <a:lstStyle/>
                    <a:p>
                      <a:pPr algn="r" fontAlgn="b"/>
                      <a:r>
                        <a:rPr lang="da-DK" sz="1400" b="0" u="none" strike="noStrike">
                          <a:effectLst/>
                          <a:latin typeface="+mn-lt"/>
                        </a:rPr>
                        <a:t>3.190,7</a:t>
                      </a:r>
                      <a:endParaRPr lang="da-DK" sz="1400" b="0"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0"/>
                    </a:solidFill>
                  </a:tcPr>
                </a:tc>
                <a:tc>
                  <a:txBody>
                    <a:bodyPr/>
                    <a:lstStyle/>
                    <a:p>
                      <a:pPr algn="r" fontAlgn="b"/>
                      <a:r>
                        <a:rPr lang="da-DK" sz="1400" b="0" u="none" strike="noStrike">
                          <a:effectLst/>
                          <a:latin typeface="+mn-lt"/>
                        </a:rPr>
                        <a:t>3.290,2</a:t>
                      </a:r>
                      <a:endParaRPr lang="da-DK" sz="1400" b="0"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0"/>
                    </a:solidFill>
                  </a:tcPr>
                </a:tc>
                <a:tc>
                  <a:txBody>
                    <a:bodyPr/>
                    <a:lstStyle/>
                    <a:p>
                      <a:pPr algn="r" fontAlgn="b"/>
                      <a:r>
                        <a:rPr lang="da-DK" sz="1400" b="0" u="none" strike="noStrike">
                          <a:effectLst/>
                          <a:latin typeface="+mn-lt"/>
                        </a:rPr>
                        <a:t>3.365,1</a:t>
                      </a:r>
                      <a:endParaRPr lang="da-DK" sz="1400" b="0"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0"/>
                    </a:solidFill>
                  </a:tcPr>
                </a:tc>
                <a:extLst>
                  <a:ext uri="{0D108BD9-81ED-4DB2-BD59-A6C34878D82A}">
                    <a16:rowId xmlns:a16="http://schemas.microsoft.com/office/drawing/2014/main" val="265082793"/>
                  </a:ext>
                </a:extLst>
              </a:tr>
              <a:tr h="321984">
                <a:tc>
                  <a:txBody>
                    <a:bodyPr/>
                    <a:lstStyle/>
                    <a:p>
                      <a:pPr algn="l" fontAlgn="b"/>
                      <a:r>
                        <a:rPr lang="da-DK" sz="1400" b="0" u="none" strike="noStrike">
                          <a:effectLst/>
                          <a:latin typeface="+mn-lt"/>
                        </a:rPr>
                        <a:t>   Tekniske rettelser inkl. skærpet risikoprofil</a:t>
                      </a:r>
                      <a:endParaRPr lang="da-DK" sz="1400" b="0"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9F0"/>
                    </a:solidFill>
                  </a:tcPr>
                </a:tc>
                <a:tc>
                  <a:txBody>
                    <a:bodyPr/>
                    <a:lstStyle/>
                    <a:p>
                      <a:pPr algn="r" fontAlgn="b"/>
                      <a:r>
                        <a:rPr lang="da-DK" sz="1400" b="0" u="none" strike="noStrike">
                          <a:effectLst/>
                          <a:latin typeface="+mn-lt"/>
                        </a:rPr>
                        <a:t>29,1</a:t>
                      </a:r>
                      <a:endParaRPr lang="da-DK" sz="1400" b="0"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9F0"/>
                    </a:solidFill>
                  </a:tcPr>
                </a:tc>
                <a:tc>
                  <a:txBody>
                    <a:bodyPr/>
                    <a:lstStyle/>
                    <a:p>
                      <a:pPr algn="r" fontAlgn="b"/>
                      <a:r>
                        <a:rPr lang="da-DK" sz="1400" b="0" u="none" strike="noStrike">
                          <a:effectLst/>
                          <a:latin typeface="+mn-lt"/>
                        </a:rPr>
                        <a:t>8,3</a:t>
                      </a:r>
                      <a:endParaRPr lang="da-DK" sz="1400" b="0"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9F0"/>
                    </a:solidFill>
                  </a:tcPr>
                </a:tc>
                <a:tc>
                  <a:txBody>
                    <a:bodyPr/>
                    <a:lstStyle/>
                    <a:p>
                      <a:pPr algn="r" fontAlgn="b"/>
                      <a:r>
                        <a:rPr lang="da-DK" sz="1400" b="0" u="none" strike="noStrike">
                          <a:effectLst/>
                          <a:latin typeface="+mn-lt"/>
                        </a:rPr>
                        <a:t>4,8</a:t>
                      </a:r>
                      <a:endParaRPr lang="da-DK" sz="1400" b="0"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9F0"/>
                    </a:solidFill>
                  </a:tcPr>
                </a:tc>
                <a:tc>
                  <a:txBody>
                    <a:bodyPr/>
                    <a:lstStyle/>
                    <a:p>
                      <a:pPr algn="r" fontAlgn="b"/>
                      <a:r>
                        <a:rPr lang="da-DK" sz="1400" b="0" u="none" strike="noStrike">
                          <a:effectLst/>
                          <a:latin typeface="+mn-lt"/>
                        </a:rPr>
                        <a:t>8,6</a:t>
                      </a:r>
                      <a:endParaRPr lang="da-DK" sz="1400" b="0"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9F0"/>
                    </a:solidFill>
                  </a:tcPr>
                </a:tc>
                <a:extLst>
                  <a:ext uri="{0D108BD9-81ED-4DB2-BD59-A6C34878D82A}">
                    <a16:rowId xmlns:a16="http://schemas.microsoft.com/office/drawing/2014/main" val="3527183828"/>
                  </a:ext>
                </a:extLst>
              </a:tr>
              <a:tr h="321984">
                <a:tc>
                  <a:txBody>
                    <a:bodyPr/>
                    <a:lstStyle/>
                    <a:p>
                      <a:pPr algn="l" fontAlgn="b"/>
                      <a:r>
                        <a:rPr lang="da-DK" sz="1400" b="0" u="none" strike="noStrike">
                          <a:effectLst/>
                          <a:latin typeface="+mn-lt"/>
                        </a:rPr>
                        <a:t>   Demografi</a:t>
                      </a:r>
                      <a:endParaRPr lang="da-DK" sz="1400" b="0"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0"/>
                    </a:solidFill>
                  </a:tcPr>
                </a:tc>
                <a:tc>
                  <a:txBody>
                    <a:bodyPr/>
                    <a:lstStyle/>
                    <a:p>
                      <a:pPr algn="r" fontAlgn="b"/>
                      <a:r>
                        <a:rPr lang="da-DK" sz="1400" b="0" u="none" strike="noStrike">
                          <a:effectLst/>
                          <a:latin typeface="+mn-lt"/>
                        </a:rPr>
                        <a:t>-13,1</a:t>
                      </a:r>
                      <a:endParaRPr lang="da-DK" sz="1400" b="0"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0"/>
                    </a:solidFill>
                  </a:tcPr>
                </a:tc>
                <a:tc>
                  <a:txBody>
                    <a:bodyPr/>
                    <a:lstStyle/>
                    <a:p>
                      <a:pPr algn="r" fontAlgn="b"/>
                      <a:r>
                        <a:rPr lang="da-DK" sz="1400" b="0" u="none" strike="noStrike">
                          <a:effectLst/>
                          <a:latin typeface="+mn-lt"/>
                        </a:rPr>
                        <a:t>-14,0</a:t>
                      </a:r>
                      <a:endParaRPr lang="da-DK" sz="1400" b="0"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0"/>
                    </a:solidFill>
                  </a:tcPr>
                </a:tc>
                <a:tc>
                  <a:txBody>
                    <a:bodyPr/>
                    <a:lstStyle/>
                    <a:p>
                      <a:pPr algn="r" fontAlgn="b"/>
                      <a:r>
                        <a:rPr lang="da-DK" sz="1400" b="0" u="none" strike="noStrike">
                          <a:effectLst/>
                          <a:latin typeface="+mn-lt"/>
                        </a:rPr>
                        <a:t>-13,5</a:t>
                      </a:r>
                      <a:endParaRPr lang="da-DK" sz="1400" b="0"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0"/>
                    </a:solidFill>
                  </a:tcPr>
                </a:tc>
                <a:tc>
                  <a:txBody>
                    <a:bodyPr/>
                    <a:lstStyle/>
                    <a:p>
                      <a:pPr algn="r" fontAlgn="b"/>
                      <a:r>
                        <a:rPr lang="da-DK" sz="1400" b="0" u="none" strike="noStrike">
                          <a:effectLst/>
                          <a:latin typeface="+mn-lt"/>
                        </a:rPr>
                        <a:t>4,6</a:t>
                      </a:r>
                      <a:endParaRPr lang="da-DK" sz="1400" b="0"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0"/>
                    </a:solidFill>
                  </a:tcPr>
                </a:tc>
                <a:extLst>
                  <a:ext uri="{0D108BD9-81ED-4DB2-BD59-A6C34878D82A}">
                    <a16:rowId xmlns:a16="http://schemas.microsoft.com/office/drawing/2014/main" val="589107244"/>
                  </a:ext>
                </a:extLst>
              </a:tr>
              <a:tr h="321984">
                <a:tc>
                  <a:txBody>
                    <a:bodyPr/>
                    <a:lstStyle/>
                    <a:p>
                      <a:pPr algn="l" fontAlgn="b"/>
                      <a:r>
                        <a:rPr lang="da-DK" sz="1400" b="0" u="none" strike="noStrike">
                          <a:effectLst/>
                          <a:latin typeface="+mn-lt"/>
                        </a:rPr>
                        <a:t>   Skøn for overførselsudgifter</a:t>
                      </a:r>
                      <a:endParaRPr lang="da-DK" sz="1400" b="0"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9F0"/>
                    </a:solidFill>
                  </a:tcPr>
                </a:tc>
                <a:tc>
                  <a:txBody>
                    <a:bodyPr/>
                    <a:lstStyle/>
                    <a:p>
                      <a:pPr algn="r" fontAlgn="b"/>
                      <a:r>
                        <a:rPr lang="da-DK" sz="1400" b="0" u="none" strike="noStrike">
                          <a:effectLst/>
                          <a:latin typeface="+mn-lt"/>
                        </a:rPr>
                        <a:t>16,2</a:t>
                      </a:r>
                      <a:endParaRPr lang="da-DK" sz="1400" b="0"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9F0"/>
                    </a:solidFill>
                  </a:tcPr>
                </a:tc>
                <a:tc>
                  <a:txBody>
                    <a:bodyPr/>
                    <a:lstStyle/>
                    <a:p>
                      <a:pPr algn="r" fontAlgn="b"/>
                      <a:r>
                        <a:rPr lang="da-DK" sz="1400" b="0" u="none" strike="noStrike">
                          <a:effectLst/>
                          <a:latin typeface="+mn-lt"/>
                        </a:rPr>
                        <a:t>13,7</a:t>
                      </a:r>
                      <a:endParaRPr lang="da-DK" sz="1400" b="0"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9F0"/>
                    </a:solidFill>
                  </a:tcPr>
                </a:tc>
                <a:tc>
                  <a:txBody>
                    <a:bodyPr/>
                    <a:lstStyle/>
                    <a:p>
                      <a:pPr algn="r" fontAlgn="b"/>
                      <a:r>
                        <a:rPr lang="da-DK" sz="1400" b="0" u="none" strike="noStrike">
                          <a:effectLst/>
                          <a:latin typeface="+mn-lt"/>
                        </a:rPr>
                        <a:t>12,9</a:t>
                      </a:r>
                      <a:endParaRPr lang="da-DK" sz="1400" b="0"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9F0"/>
                    </a:solidFill>
                  </a:tcPr>
                </a:tc>
                <a:tc>
                  <a:txBody>
                    <a:bodyPr/>
                    <a:lstStyle/>
                    <a:p>
                      <a:pPr algn="r" fontAlgn="b"/>
                      <a:r>
                        <a:rPr lang="da-DK" sz="1400" b="0" u="none" strike="noStrike">
                          <a:effectLst/>
                          <a:latin typeface="+mn-lt"/>
                        </a:rPr>
                        <a:t>21,1</a:t>
                      </a:r>
                      <a:endParaRPr lang="da-DK" sz="1400" b="0"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9F0"/>
                    </a:solidFill>
                  </a:tcPr>
                </a:tc>
                <a:extLst>
                  <a:ext uri="{0D108BD9-81ED-4DB2-BD59-A6C34878D82A}">
                    <a16:rowId xmlns:a16="http://schemas.microsoft.com/office/drawing/2014/main" val="3009375753"/>
                  </a:ext>
                </a:extLst>
              </a:tr>
              <a:tr h="321984">
                <a:tc>
                  <a:txBody>
                    <a:bodyPr/>
                    <a:lstStyle/>
                    <a:p>
                      <a:pPr algn="l" fontAlgn="b"/>
                      <a:r>
                        <a:rPr lang="da-DK" sz="1400" b="0" u="none" strike="noStrike">
                          <a:effectLst/>
                          <a:latin typeface="+mn-lt"/>
                        </a:rPr>
                        <a:t>   DUT</a:t>
                      </a:r>
                      <a:endParaRPr lang="da-DK" sz="1400" b="0"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0"/>
                    </a:solidFill>
                  </a:tcPr>
                </a:tc>
                <a:tc>
                  <a:txBody>
                    <a:bodyPr/>
                    <a:lstStyle/>
                    <a:p>
                      <a:pPr algn="r" fontAlgn="b"/>
                      <a:r>
                        <a:rPr lang="da-DK" sz="1400" b="0" u="none" strike="noStrike">
                          <a:effectLst/>
                          <a:latin typeface="+mn-lt"/>
                        </a:rPr>
                        <a:t>1,6</a:t>
                      </a:r>
                      <a:endParaRPr lang="da-DK" sz="1400" b="0"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0"/>
                    </a:solidFill>
                  </a:tcPr>
                </a:tc>
                <a:tc>
                  <a:txBody>
                    <a:bodyPr/>
                    <a:lstStyle/>
                    <a:p>
                      <a:pPr algn="r" fontAlgn="b"/>
                      <a:r>
                        <a:rPr lang="da-DK" sz="1400" b="0" u="none" strike="noStrike">
                          <a:effectLst/>
                          <a:latin typeface="+mn-lt"/>
                        </a:rPr>
                        <a:t>1,0</a:t>
                      </a:r>
                      <a:endParaRPr lang="da-DK" sz="1400" b="0"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0"/>
                    </a:solidFill>
                  </a:tcPr>
                </a:tc>
                <a:tc>
                  <a:txBody>
                    <a:bodyPr/>
                    <a:lstStyle/>
                    <a:p>
                      <a:pPr algn="r" fontAlgn="b"/>
                      <a:r>
                        <a:rPr lang="da-DK" sz="1400" b="0" u="none" strike="noStrike">
                          <a:effectLst/>
                          <a:latin typeface="+mn-lt"/>
                        </a:rPr>
                        <a:t>1,0</a:t>
                      </a:r>
                      <a:endParaRPr lang="da-DK" sz="1400" b="0"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0"/>
                    </a:solidFill>
                  </a:tcPr>
                </a:tc>
                <a:tc>
                  <a:txBody>
                    <a:bodyPr/>
                    <a:lstStyle/>
                    <a:p>
                      <a:pPr algn="r" fontAlgn="b"/>
                      <a:r>
                        <a:rPr lang="da-DK" sz="1400" b="0" u="none" strike="noStrike">
                          <a:effectLst/>
                          <a:latin typeface="+mn-lt"/>
                        </a:rPr>
                        <a:t>1,0</a:t>
                      </a:r>
                      <a:endParaRPr lang="da-DK" sz="1400" b="0"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0"/>
                    </a:solidFill>
                  </a:tcPr>
                </a:tc>
                <a:extLst>
                  <a:ext uri="{0D108BD9-81ED-4DB2-BD59-A6C34878D82A}">
                    <a16:rowId xmlns:a16="http://schemas.microsoft.com/office/drawing/2014/main" val="3205283421"/>
                  </a:ext>
                </a:extLst>
              </a:tr>
              <a:tr h="321984">
                <a:tc>
                  <a:txBody>
                    <a:bodyPr/>
                    <a:lstStyle/>
                    <a:p>
                      <a:pPr algn="l" fontAlgn="b"/>
                      <a:r>
                        <a:rPr lang="da-DK" sz="1400" b="0" u="none" strike="noStrike">
                          <a:effectLst/>
                          <a:latin typeface="+mn-lt"/>
                        </a:rPr>
                        <a:t>   Effektivisering og besparelser</a:t>
                      </a:r>
                      <a:endParaRPr lang="da-DK" sz="1400" b="0"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9F0"/>
                    </a:solidFill>
                  </a:tcPr>
                </a:tc>
                <a:tc>
                  <a:txBody>
                    <a:bodyPr/>
                    <a:lstStyle/>
                    <a:p>
                      <a:pPr algn="r" fontAlgn="b"/>
                      <a:r>
                        <a:rPr lang="da-DK" sz="1400" b="0" u="none" strike="noStrike">
                          <a:effectLst/>
                          <a:latin typeface="+mn-lt"/>
                        </a:rPr>
                        <a:t>-0,6</a:t>
                      </a:r>
                      <a:endParaRPr lang="da-DK" sz="1400" b="0"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9F0"/>
                    </a:solidFill>
                  </a:tcPr>
                </a:tc>
                <a:tc>
                  <a:txBody>
                    <a:bodyPr/>
                    <a:lstStyle/>
                    <a:p>
                      <a:pPr algn="r" fontAlgn="b"/>
                      <a:r>
                        <a:rPr lang="da-DK" sz="1400" b="0" u="none" strike="noStrike">
                          <a:effectLst/>
                          <a:latin typeface="+mn-lt"/>
                        </a:rPr>
                        <a:t>-0,6</a:t>
                      </a:r>
                      <a:endParaRPr lang="da-DK" sz="1400" b="0"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9F0"/>
                    </a:solidFill>
                  </a:tcPr>
                </a:tc>
                <a:tc>
                  <a:txBody>
                    <a:bodyPr/>
                    <a:lstStyle/>
                    <a:p>
                      <a:pPr algn="r" fontAlgn="b"/>
                      <a:r>
                        <a:rPr lang="da-DK" sz="1400" b="0" u="none" strike="noStrike">
                          <a:effectLst/>
                          <a:latin typeface="+mn-lt"/>
                        </a:rPr>
                        <a:t>0,0</a:t>
                      </a:r>
                      <a:endParaRPr lang="da-DK" sz="1400" b="0"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9F0"/>
                    </a:solidFill>
                  </a:tcPr>
                </a:tc>
                <a:tc>
                  <a:txBody>
                    <a:bodyPr/>
                    <a:lstStyle/>
                    <a:p>
                      <a:pPr algn="r" fontAlgn="b"/>
                      <a:r>
                        <a:rPr lang="da-DK" sz="1400" b="0" u="none" strike="noStrike">
                          <a:effectLst/>
                          <a:latin typeface="+mn-lt"/>
                        </a:rPr>
                        <a:t>0,0</a:t>
                      </a:r>
                      <a:endParaRPr lang="da-DK" sz="1400" b="0"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9F0"/>
                    </a:solidFill>
                  </a:tcPr>
                </a:tc>
                <a:extLst>
                  <a:ext uri="{0D108BD9-81ED-4DB2-BD59-A6C34878D82A}">
                    <a16:rowId xmlns:a16="http://schemas.microsoft.com/office/drawing/2014/main" val="2373237502"/>
                  </a:ext>
                </a:extLst>
              </a:tr>
              <a:tr h="321984">
                <a:tc>
                  <a:txBody>
                    <a:bodyPr/>
                    <a:lstStyle/>
                    <a:p>
                      <a:pPr algn="l" fontAlgn="b"/>
                      <a:r>
                        <a:rPr lang="da-DK" sz="1400" b="0" u="none" strike="noStrike">
                          <a:effectLst/>
                          <a:latin typeface="+mn-lt"/>
                        </a:rPr>
                        <a:t>   Udvidelser</a:t>
                      </a:r>
                      <a:endParaRPr lang="da-DK" sz="1400" b="0"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0"/>
                    </a:solidFill>
                  </a:tcPr>
                </a:tc>
                <a:tc>
                  <a:txBody>
                    <a:bodyPr/>
                    <a:lstStyle/>
                    <a:p>
                      <a:pPr algn="r" fontAlgn="b"/>
                      <a:r>
                        <a:rPr lang="da-DK" sz="1400" b="0" u="none" strike="noStrike">
                          <a:effectLst/>
                          <a:latin typeface="+mn-lt"/>
                        </a:rPr>
                        <a:t>16,4</a:t>
                      </a:r>
                      <a:endParaRPr lang="da-DK" sz="1400" b="0"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0"/>
                    </a:solidFill>
                  </a:tcPr>
                </a:tc>
                <a:tc>
                  <a:txBody>
                    <a:bodyPr/>
                    <a:lstStyle/>
                    <a:p>
                      <a:pPr algn="r" fontAlgn="b"/>
                      <a:r>
                        <a:rPr lang="da-DK" sz="1400" b="0" u="none" strike="noStrike">
                          <a:effectLst/>
                          <a:latin typeface="+mn-lt"/>
                        </a:rPr>
                        <a:t>18,5</a:t>
                      </a:r>
                      <a:endParaRPr lang="da-DK" sz="1400" b="0"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0"/>
                    </a:solidFill>
                  </a:tcPr>
                </a:tc>
                <a:tc>
                  <a:txBody>
                    <a:bodyPr/>
                    <a:lstStyle/>
                    <a:p>
                      <a:pPr algn="r" fontAlgn="b"/>
                      <a:r>
                        <a:rPr lang="da-DK" sz="1400" b="0" u="none" strike="noStrike">
                          <a:effectLst/>
                          <a:latin typeface="+mn-lt"/>
                        </a:rPr>
                        <a:t>16,2</a:t>
                      </a:r>
                      <a:endParaRPr lang="da-DK" sz="1400" b="0"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0"/>
                    </a:solidFill>
                  </a:tcPr>
                </a:tc>
                <a:tc>
                  <a:txBody>
                    <a:bodyPr/>
                    <a:lstStyle/>
                    <a:p>
                      <a:pPr algn="r" fontAlgn="b"/>
                      <a:r>
                        <a:rPr lang="da-DK" sz="1400" b="0" u="none" strike="noStrike">
                          <a:effectLst/>
                          <a:latin typeface="+mn-lt"/>
                        </a:rPr>
                        <a:t>17,1</a:t>
                      </a:r>
                      <a:endParaRPr lang="da-DK" sz="1400" b="0"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0"/>
                    </a:solidFill>
                  </a:tcPr>
                </a:tc>
                <a:extLst>
                  <a:ext uri="{0D108BD9-81ED-4DB2-BD59-A6C34878D82A}">
                    <a16:rowId xmlns:a16="http://schemas.microsoft.com/office/drawing/2014/main" val="3434109810"/>
                  </a:ext>
                </a:extLst>
              </a:tr>
              <a:tr h="321984">
                <a:tc>
                  <a:txBody>
                    <a:bodyPr/>
                    <a:lstStyle/>
                    <a:p>
                      <a:pPr algn="l" fontAlgn="b"/>
                      <a:r>
                        <a:rPr lang="da-DK" sz="1400" b="0" u="none" strike="noStrike">
                          <a:effectLst/>
                          <a:latin typeface="+mn-lt"/>
                        </a:rPr>
                        <a:t>   Afledt drift af anlæg</a:t>
                      </a:r>
                      <a:endParaRPr lang="da-DK" sz="1400" b="0"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9F0"/>
                    </a:solidFill>
                  </a:tcPr>
                </a:tc>
                <a:tc>
                  <a:txBody>
                    <a:bodyPr/>
                    <a:lstStyle/>
                    <a:p>
                      <a:pPr algn="r" fontAlgn="b"/>
                      <a:r>
                        <a:rPr lang="da-DK" sz="1400" b="0" u="none" strike="noStrike">
                          <a:effectLst/>
                          <a:latin typeface="+mn-lt"/>
                        </a:rPr>
                        <a:t>2,0</a:t>
                      </a:r>
                      <a:endParaRPr lang="da-DK" sz="1400" b="0"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9F0"/>
                    </a:solidFill>
                  </a:tcPr>
                </a:tc>
                <a:tc>
                  <a:txBody>
                    <a:bodyPr/>
                    <a:lstStyle/>
                    <a:p>
                      <a:pPr algn="r" fontAlgn="b"/>
                      <a:r>
                        <a:rPr lang="da-DK" sz="1400" b="0" u="none" strike="noStrike">
                          <a:effectLst/>
                          <a:latin typeface="+mn-lt"/>
                        </a:rPr>
                        <a:t>1,0</a:t>
                      </a:r>
                      <a:endParaRPr lang="da-DK" sz="1400" b="0"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9F0"/>
                    </a:solidFill>
                  </a:tcPr>
                </a:tc>
                <a:tc>
                  <a:txBody>
                    <a:bodyPr/>
                    <a:lstStyle/>
                    <a:p>
                      <a:pPr algn="r" fontAlgn="b"/>
                      <a:r>
                        <a:rPr lang="da-DK" sz="1400" b="0" u="none" strike="noStrike">
                          <a:effectLst/>
                          <a:latin typeface="+mn-lt"/>
                        </a:rPr>
                        <a:t>2,9</a:t>
                      </a:r>
                      <a:endParaRPr lang="da-DK" sz="1400" b="0"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9F0"/>
                    </a:solidFill>
                  </a:tcPr>
                </a:tc>
                <a:tc>
                  <a:txBody>
                    <a:bodyPr/>
                    <a:lstStyle/>
                    <a:p>
                      <a:pPr algn="r" fontAlgn="b"/>
                      <a:r>
                        <a:rPr lang="da-DK" sz="1400" b="0" u="none" strike="noStrike">
                          <a:effectLst/>
                          <a:latin typeface="+mn-lt"/>
                        </a:rPr>
                        <a:t>4,5</a:t>
                      </a:r>
                      <a:endParaRPr lang="da-DK" sz="1400" b="0"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9F0"/>
                    </a:solidFill>
                  </a:tcPr>
                </a:tc>
                <a:extLst>
                  <a:ext uri="{0D108BD9-81ED-4DB2-BD59-A6C34878D82A}">
                    <a16:rowId xmlns:a16="http://schemas.microsoft.com/office/drawing/2014/main" val="3758990273"/>
                  </a:ext>
                </a:extLst>
              </a:tr>
              <a:tr h="321984">
                <a:tc>
                  <a:txBody>
                    <a:bodyPr/>
                    <a:lstStyle/>
                    <a:p>
                      <a:pPr algn="l" fontAlgn="b"/>
                      <a:r>
                        <a:rPr lang="da-DK" sz="1400" b="0" u="none" strike="noStrike">
                          <a:effectLst/>
                          <a:latin typeface="+mn-lt"/>
                        </a:rPr>
                        <a:t>   P/L-fremskrivning af ændringer</a:t>
                      </a:r>
                      <a:endParaRPr lang="da-DK" sz="1400" b="0" i="1"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0"/>
                    </a:solidFill>
                  </a:tcPr>
                </a:tc>
                <a:tc>
                  <a:txBody>
                    <a:bodyPr/>
                    <a:lstStyle/>
                    <a:p>
                      <a:pPr algn="r" fontAlgn="b"/>
                      <a:r>
                        <a:rPr lang="da-DK" sz="1400" b="0" u="none" strike="noStrike">
                          <a:effectLst/>
                          <a:latin typeface="+mn-lt"/>
                        </a:rPr>
                        <a:t>0,0</a:t>
                      </a:r>
                      <a:endParaRPr lang="da-DK" sz="1400" b="0"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0"/>
                    </a:solidFill>
                  </a:tcPr>
                </a:tc>
                <a:tc>
                  <a:txBody>
                    <a:bodyPr/>
                    <a:lstStyle/>
                    <a:p>
                      <a:pPr algn="r" fontAlgn="b"/>
                      <a:r>
                        <a:rPr lang="da-DK" sz="1400" b="0" u="none" strike="noStrike">
                          <a:effectLst/>
                          <a:latin typeface="+mn-lt"/>
                        </a:rPr>
                        <a:t>0,6</a:t>
                      </a:r>
                      <a:endParaRPr lang="da-DK" sz="1400" b="0"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0"/>
                    </a:solidFill>
                  </a:tcPr>
                </a:tc>
                <a:tc>
                  <a:txBody>
                    <a:bodyPr/>
                    <a:lstStyle/>
                    <a:p>
                      <a:pPr algn="r" fontAlgn="b"/>
                      <a:r>
                        <a:rPr lang="da-DK" sz="1400" b="0" u="none" strike="noStrike">
                          <a:effectLst/>
                          <a:latin typeface="+mn-lt"/>
                        </a:rPr>
                        <a:t>1,1</a:t>
                      </a:r>
                      <a:endParaRPr lang="da-DK" sz="1400" b="0"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0"/>
                    </a:solidFill>
                  </a:tcPr>
                </a:tc>
                <a:tc>
                  <a:txBody>
                    <a:bodyPr/>
                    <a:lstStyle/>
                    <a:p>
                      <a:pPr algn="r" fontAlgn="b"/>
                      <a:r>
                        <a:rPr lang="da-DK" sz="1400" b="0" u="none" strike="noStrike">
                          <a:effectLst/>
                          <a:latin typeface="+mn-lt"/>
                        </a:rPr>
                        <a:t>4,0</a:t>
                      </a:r>
                      <a:endParaRPr lang="da-DK" sz="1400" b="0"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0"/>
                    </a:solidFill>
                  </a:tcPr>
                </a:tc>
                <a:extLst>
                  <a:ext uri="{0D108BD9-81ED-4DB2-BD59-A6C34878D82A}">
                    <a16:rowId xmlns:a16="http://schemas.microsoft.com/office/drawing/2014/main" val="4111915895"/>
                  </a:ext>
                </a:extLst>
              </a:tr>
              <a:tr h="321984">
                <a:tc>
                  <a:txBody>
                    <a:bodyPr/>
                    <a:lstStyle/>
                    <a:p>
                      <a:pPr algn="l" fontAlgn="b"/>
                      <a:r>
                        <a:rPr lang="da-DK" sz="1400" b="1" u="none" strike="noStrike">
                          <a:effectLst/>
                          <a:latin typeface="+mn-lt"/>
                        </a:rPr>
                        <a:t> Driftsudgifter, netto</a:t>
                      </a:r>
                      <a:endParaRPr lang="da-DK" sz="1400" b="1"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9F0"/>
                    </a:solidFill>
                  </a:tcPr>
                </a:tc>
                <a:tc>
                  <a:txBody>
                    <a:bodyPr/>
                    <a:lstStyle/>
                    <a:p>
                      <a:pPr algn="r" fontAlgn="b"/>
                      <a:r>
                        <a:rPr lang="da-DK" sz="1400" b="1" u="none" strike="noStrike">
                          <a:effectLst/>
                          <a:latin typeface="+mn-lt"/>
                        </a:rPr>
                        <a:t>3.150,4</a:t>
                      </a:r>
                      <a:endParaRPr lang="da-DK" sz="1400" b="1"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9F0"/>
                    </a:solidFill>
                  </a:tcPr>
                </a:tc>
                <a:tc>
                  <a:txBody>
                    <a:bodyPr/>
                    <a:lstStyle/>
                    <a:p>
                      <a:pPr algn="r" fontAlgn="b"/>
                      <a:r>
                        <a:rPr lang="da-DK" sz="1400" b="1" u="none" strike="noStrike">
                          <a:effectLst/>
                          <a:latin typeface="+mn-lt"/>
                        </a:rPr>
                        <a:t>3.219,3</a:t>
                      </a:r>
                      <a:endParaRPr lang="da-DK" sz="1400" b="1"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9F0"/>
                    </a:solidFill>
                  </a:tcPr>
                </a:tc>
                <a:tc>
                  <a:txBody>
                    <a:bodyPr/>
                    <a:lstStyle/>
                    <a:p>
                      <a:pPr algn="r" fontAlgn="b"/>
                      <a:r>
                        <a:rPr lang="da-DK" sz="1400" b="1" u="none" strike="noStrike">
                          <a:effectLst/>
                          <a:latin typeface="+mn-lt"/>
                        </a:rPr>
                        <a:t>3.315,5</a:t>
                      </a:r>
                      <a:endParaRPr lang="da-DK" sz="1400" b="1"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9F0"/>
                    </a:solidFill>
                  </a:tcPr>
                </a:tc>
                <a:tc>
                  <a:txBody>
                    <a:bodyPr/>
                    <a:lstStyle/>
                    <a:p>
                      <a:pPr algn="r" fontAlgn="b"/>
                      <a:r>
                        <a:rPr lang="da-DK" sz="1400" b="1" u="none" strike="noStrike">
                          <a:effectLst/>
                          <a:latin typeface="+mn-lt"/>
                        </a:rPr>
                        <a:t>3.426,1</a:t>
                      </a:r>
                      <a:endParaRPr lang="da-DK" sz="1400" b="1" i="0" u="none" strike="noStrike">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9F0"/>
                    </a:solidFill>
                  </a:tcPr>
                </a:tc>
                <a:extLst>
                  <a:ext uri="{0D108BD9-81ED-4DB2-BD59-A6C34878D82A}">
                    <a16:rowId xmlns:a16="http://schemas.microsoft.com/office/drawing/2014/main" val="3266088592"/>
                  </a:ext>
                </a:extLst>
              </a:tr>
            </a:tbl>
          </a:graphicData>
        </a:graphic>
      </p:graphicFrame>
    </p:spTree>
    <p:extLst>
      <p:ext uri="{BB962C8B-B14F-4D97-AF65-F5344CB8AC3E}">
        <p14:creationId xmlns:p14="http://schemas.microsoft.com/office/powerpoint/2010/main" val="2963673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BC07B-F516-4E8F-B516-031D23B09AD0}"/>
              </a:ext>
            </a:extLst>
          </p:cNvPr>
          <p:cNvSpPr>
            <a:spLocks noGrp="1"/>
          </p:cNvSpPr>
          <p:nvPr>
            <p:ph type="title"/>
          </p:nvPr>
        </p:nvSpPr>
        <p:spPr/>
        <p:txBody>
          <a:bodyPr/>
          <a:lstStyle/>
          <a:p>
            <a:r>
              <a:rPr lang="da-DK"/>
              <a:t>Driftsudgifter</a:t>
            </a:r>
          </a:p>
        </p:txBody>
      </p:sp>
      <p:sp>
        <p:nvSpPr>
          <p:cNvPr id="3" name="Pladsholder til indhold 2">
            <a:extLst>
              <a:ext uri="{FF2B5EF4-FFF2-40B4-BE49-F238E27FC236}">
                <a16:creationId xmlns:a16="http://schemas.microsoft.com/office/drawing/2014/main" id="{5F640B28-687C-4042-9FE2-AA0F095BFCBC}"/>
              </a:ext>
            </a:extLst>
          </p:cNvPr>
          <p:cNvSpPr>
            <a:spLocks noGrp="1"/>
          </p:cNvSpPr>
          <p:nvPr>
            <p:ph idx="1"/>
          </p:nvPr>
        </p:nvSpPr>
        <p:spPr/>
        <p:txBody>
          <a:bodyPr>
            <a:noAutofit/>
          </a:bodyPr>
          <a:lstStyle/>
          <a:p>
            <a:pPr>
              <a:spcBef>
                <a:spcPts val="0"/>
              </a:spcBef>
              <a:spcAft>
                <a:spcPts val="1800"/>
              </a:spcAft>
              <a:buFont typeface="Arial" panose="020B0604020202020204" pitchFamily="34" charset="0"/>
              <a:buChar char="•"/>
            </a:pPr>
            <a:r>
              <a:rPr lang="da-DK" sz="2000"/>
              <a:t>Med undtagelse af 2022 er omfanget af de tekniske rettelser begrænset til under 10 mio. kr. hvert år på trods af pres på de specialiserede områder og effekten af udbuddene på ældreområdet</a:t>
            </a:r>
          </a:p>
          <a:p>
            <a:pPr>
              <a:spcBef>
                <a:spcPts val="0"/>
              </a:spcBef>
              <a:spcAft>
                <a:spcPts val="1800"/>
              </a:spcAft>
              <a:buFont typeface="Arial" panose="020B0604020202020204" pitchFamily="34" charset="0"/>
              <a:buChar char="•"/>
            </a:pPr>
            <a:r>
              <a:rPr lang="da-DK" sz="2000"/>
              <a:t>Dette er primært resultatet af indarbejdelsen af en skærpet risikoprofil i budgetlægningen, der samlet set har frigjort ca. 12 mio. kr. årligt - Bemærk dog, at der er tale om en engangsproces</a:t>
            </a:r>
          </a:p>
          <a:p>
            <a:pPr>
              <a:spcBef>
                <a:spcPts val="0"/>
              </a:spcBef>
              <a:spcAft>
                <a:spcPts val="1800"/>
              </a:spcAft>
              <a:buFont typeface="Arial" panose="020B0604020202020204" pitchFamily="34" charset="0"/>
              <a:buChar char="•"/>
            </a:pPr>
            <a:r>
              <a:rPr lang="da-DK" sz="2000"/>
              <a:t>Dette har endvidere gjort det muligt at udarbejde et budget i balance uden reelle besparelser eller serviceforringelser – kun en enkelt forretningsmæssig investering er fremmet</a:t>
            </a:r>
          </a:p>
          <a:p>
            <a:pPr>
              <a:spcBef>
                <a:spcPts val="0"/>
              </a:spcBef>
              <a:spcAft>
                <a:spcPts val="1800"/>
              </a:spcAft>
              <a:buFont typeface="Arial" panose="020B0604020202020204" pitchFamily="34" charset="0"/>
              <a:buChar char="•"/>
            </a:pPr>
            <a:r>
              <a:rPr lang="da-DK" sz="2000"/>
              <a:t>Der er indarbejdet udvidelser på driften for ca. 16-18 mio. kr. årligt, men af disse udgør ca. 11 mio. kr. årligt dog genbevillingen af midler vedrørende Bedre Bemanding på ældreområdet og Generelt løft af Folkeskolen, som begge er overgået til bloktilskud – Der skal derfor afsættes et udgiftsbudget, men udgifterne modsvares af en tilsvarende forhøjelse af bloktilskuddet</a:t>
            </a:r>
            <a:endParaRPr lang="da-DK" sz="2600"/>
          </a:p>
          <a:p>
            <a:pPr>
              <a:spcBef>
                <a:spcPts val="0"/>
              </a:spcBef>
              <a:spcAft>
                <a:spcPts val="1800"/>
              </a:spcAft>
              <a:buFont typeface="Arial" panose="020B0604020202020204" pitchFamily="34" charset="0"/>
              <a:buChar char="•"/>
            </a:pPr>
            <a:endParaRPr lang="da-DK" sz="2600"/>
          </a:p>
          <a:p>
            <a:pPr>
              <a:spcBef>
                <a:spcPts val="0"/>
              </a:spcBef>
              <a:spcAft>
                <a:spcPts val="1800"/>
              </a:spcAft>
              <a:buFont typeface="Arial" panose="020B0604020202020204" pitchFamily="34" charset="0"/>
              <a:buChar char="•"/>
            </a:pPr>
            <a:endParaRPr lang="da-DK"/>
          </a:p>
          <a:p>
            <a:pPr marL="0" indent="0">
              <a:buNone/>
            </a:pPr>
            <a:endParaRPr lang="da-DK"/>
          </a:p>
        </p:txBody>
      </p:sp>
    </p:spTree>
    <p:extLst>
      <p:ext uri="{BB962C8B-B14F-4D97-AF65-F5344CB8AC3E}">
        <p14:creationId xmlns:p14="http://schemas.microsoft.com/office/powerpoint/2010/main" val="3381738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BC07B-F516-4E8F-B516-031D23B09AD0}"/>
              </a:ext>
            </a:extLst>
          </p:cNvPr>
          <p:cNvSpPr>
            <a:spLocks noGrp="1"/>
          </p:cNvSpPr>
          <p:nvPr>
            <p:ph type="title"/>
          </p:nvPr>
        </p:nvSpPr>
        <p:spPr/>
        <p:txBody>
          <a:bodyPr/>
          <a:lstStyle/>
          <a:p>
            <a:r>
              <a:rPr lang="da-DK"/>
              <a:t>Finansiering</a:t>
            </a:r>
          </a:p>
        </p:txBody>
      </p:sp>
      <p:sp>
        <p:nvSpPr>
          <p:cNvPr id="3" name="Pladsholder til indhold 2">
            <a:extLst>
              <a:ext uri="{FF2B5EF4-FFF2-40B4-BE49-F238E27FC236}">
                <a16:creationId xmlns:a16="http://schemas.microsoft.com/office/drawing/2014/main" id="{5F640B28-687C-4042-9FE2-AA0F095BFCBC}"/>
              </a:ext>
            </a:extLst>
          </p:cNvPr>
          <p:cNvSpPr>
            <a:spLocks noGrp="1"/>
          </p:cNvSpPr>
          <p:nvPr>
            <p:ph idx="1"/>
          </p:nvPr>
        </p:nvSpPr>
        <p:spPr/>
        <p:txBody>
          <a:bodyPr>
            <a:noAutofit/>
          </a:bodyPr>
          <a:lstStyle/>
          <a:p>
            <a:pPr>
              <a:spcBef>
                <a:spcPts val="0"/>
              </a:spcBef>
              <a:spcAft>
                <a:spcPts val="1800"/>
              </a:spcAft>
              <a:buFont typeface="Arial" panose="020B0604020202020204" pitchFamily="34" charset="0"/>
              <a:buChar char="•"/>
            </a:pPr>
            <a:r>
              <a:rPr lang="da-DK" sz="2400"/>
              <a:t>Det ordinære driftsresultat er fornuftigt i forhold til målsætningerne i kommunens økonomisk politik, men vi er stadig udfordret på finansiering i forhold til de udfordringer, der er på anlægsområdet som følge af både vedligeholdelsesefterslæb og det demografiske pres</a:t>
            </a:r>
          </a:p>
          <a:p>
            <a:pPr>
              <a:spcBef>
                <a:spcPts val="0"/>
              </a:spcBef>
              <a:spcAft>
                <a:spcPts val="1800"/>
              </a:spcAft>
              <a:buFont typeface="Arial" panose="020B0604020202020204" pitchFamily="34" charset="0"/>
              <a:buChar char="•"/>
            </a:pPr>
            <a:r>
              <a:rPr lang="da-DK" sz="2400"/>
              <a:t>En del af anlægsudgifterne særligt i 2022 vedrører projekter, der er blevet forskudt fra 2021, og som derfor allerede er finansieret, men herudover foreslår Direktionen, at der i budgetperioden disponeres ca. 70 mio. kr. af de opsparede midler i kassen, der ikke er reserveret til andre formål</a:t>
            </a:r>
          </a:p>
          <a:p>
            <a:pPr>
              <a:spcBef>
                <a:spcPts val="0"/>
              </a:spcBef>
              <a:spcAft>
                <a:spcPts val="1800"/>
              </a:spcAft>
              <a:buFont typeface="Arial" panose="020B0604020202020204" pitchFamily="34" charset="0"/>
              <a:buChar char="•"/>
            </a:pPr>
            <a:r>
              <a:rPr lang="da-DK" sz="2400"/>
              <a:t>Der er alene tale om en disponering af midler, der ligger udover den reserve på 200 mio. kr. i gennemsnitlig likviditet, som er fastsat i den økonomiske politik</a:t>
            </a:r>
          </a:p>
          <a:p>
            <a:pPr>
              <a:spcBef>
                <a:spcPts val="0"/>
              </a:spcBef>
              <a:spcAft>
                <a:spcPts val="1800"/>
              </a:spcAft>
              <a:buFont typeface="Arial" panose="020B0604020202020204" pitchFamily="34" charset="0"/>
              <a:buChar char="•"/>
            </a:pPr>
            <a:endParaRPr lang="da-DK" sz="2600"/>
          </a:p>
          <a:p>
            <a:pPr>
              <a:spcBef>
                <a:spcPts val="0"/>
              </a:spcBef>
              <a:spcAft>
                <a:spcPts val="1800"/>
              </a:spcAft>
              <a:buFont typeface="Arial" panose="020B0604020202020204" pitchFamily="34" charset="0"/>
              <a:buChar char="•"/>
            </a:pPr>
            <a:endParaRPr lang="da-DK" sz="2600"/>
          </a:p>
          <a:p>
            <a:pPr>
              <a:spcBef>
                <a:spcPts val="0"/>
              </a:spcBef>
              <a:spcAft>
                <a:spcPts val="1800"/>
              </a:spcAft>
              <a:buFont typeface="Arial" panose="020B0604020202020204" pitchFamily="34" charset="0"/>
              <a:buChar char="•"/>
            </a:pPr>
            <a:endParaRPr lang="da-DK" sz="2600"/>
          </a:p>
          <a:p>
            <a:pPr marL="0" indent="0">
              <a:buNone/>
            </a:pPr>
            <a:endParaRPr lang="da-DK" sz="2600"/>
          </a:p>
        </p:txBody>
      </p:sp>
    </p:spTree>
    <p:extLst>
      <p:ext uri="{BB962C8B-B14F-4D97-AF65-F5344CB8AC3E}">
        <p14:creationId xmlns:p14="http://schemas.microsoft.com/office/powerpoint/2010/main" val="2878106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BC07B-F516-4E8F-B516-031D23B09AD0}"/>
              </a:ext>
            </a:extLst>
          </p:cNvPr>
          <p:cNvSpPr>
            <a:spLocks noGrp="1"/>
          </p:cNvSpPr>
          <p:nvPr>
            <p:ph type="title"/>
          </p:nvPr>
        </p:nvSpPr>
        <p:spPr>
          <a:xfrm>
            <a:off x="838200" y="366972"/>
            <a:ext cx="10515600" cy="1325563"/>
          </a:xfrm>
        </p:spPr>
        <p:txBody>
          <a:bodyPr/>
          <a:lstStyle/>
          <a:p>
            <a:r>
              <a:rPr lang="da-DK"/>
              <a:t>Finansiering</a:t>
            </a:r>
          </a:p>
        </p:txBody>
      </p:sp>
      <p:pic>
        <p:nvPicPr>
          <p:cNvPr id="1026" name="Billede 5">
            <a:extLst>
              <a:ext uri="{FF2B5EF4-FFF2-40B4-BE49-F238E27FC236}">
                <a16:creationId xmlns:a16="http://schemas.microsoft.com/office/drawing/2014/main" id="{7C11400D-9363-43A1-BC7C-D6780A5FE1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8354" y="1690688"/>
            <a:ext cx="6475446"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ladsholder til indhold 2">
            <a:extLst>
              <a:ext uri="{FF2B5EF4-FFF2-40B4-BE49-F238E27FC236}">
                <a16:creationId xmlns:a16="http://schemas.microsoft.com/office/drawing/2014/main" id="{C929BA07-3220-47F7-AA6D-52322394A447}"/>
              </a:ext>
            </a:extLst>
          </p:cNvPr>
          <p:cNvSpPr>
            <a:spLocks noGrp="1"/>
          </p:cNvSpPr>
          <p:nvPr>
            <p:ph idx="1"/>
          </p:nvPr>
        </p:nvSpPr>
        <p:spPr>
          <a:xfrm>
            <a:off x="838200" y="1825625"/>
            <a:ext cx="3771122" cy="3847739"/>
          </a:xfrm>
        </p:spPr>
        <p:txBody>
          <a:bodyPr>
            <a:noAutofit/>
          </a:bodyPr>
          <a:lstStyle/>
          <a:p>
            <a:pPr>
              <a:spcBef>
                <a:spcPts val="0"/>
              </a:spcBef>
              <a:spcAft>
                <a:spcPts val="1800"/>
              </a:spcAft>
              <a:buFont typeface="Arial" panose="020B0604020202020204" pitchFamily="34" charset="0"/>
              <a:buChar char="•"/>
            </a:pPr>
            <a:r>
              <a:rPr lang="da-DK" sz="2400"/>
              <a:t>Andelen af de opsparede midler på kassen, der ikke er disponeret er opgjort til 62,9 mio. kr.</a:t>
            </a:r>
          </a:p>
          <a:p>
            <a:pPr>
              <a:spcBef>
                <a:spcPts val="0"/>
              </a:spcBef>
              <a:spcAft>
                <a:spcPts val="1800"/>
              </a:spcAft>
              <a:buFont typeface="Arial" panose="020B0604020202020204" pitchFamily="34" charset="0"/>
              <a:buChar char="•"/>
            </a:pPr>
            <a:r>
              <a:rPr lang="da-DK" sz="2400"/>
              <a:t>Dertil kommer frigjorte midler som følge af den statslige kompensation for Covid-19 på 7,7 mio. kr.</a:t>
            </a:r>
          </a:p>
        </p:txBody>
      </p:sp>
    </p:spTree>
    <p:extLst>
      <p:ext uri="{BB962C8B-B14F-4D97-AF65-F5344CB8AC3E}">
        <p14:creationId xmlns:p14="http://schemas.microsoft.com/office/powerpoint/2010/main" val="1679099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BC07B-F516-4E8F-B516-031D23B09AD0}"/>
              </a:ext>
            </a:extLst>
          </p:cNvPr>
          <p:cNvSpPr>
            <a:spLocks noGrp="1"/>
          </p:cNvSpPr>
          <p:nvPr>
            <p:ph type="title"/>
          </p:nvPr>
        </p:nvSpPr>
        <p:spPr/>
        <p:txBody>
          <a:bodyPr/>
          <a:lstStyle/>
          <a:p>
            <a:r>
              <a:rPr lang="da-DK"/>
              <a:t>Rammeoverholdelse</a:t>
            </a:r>
          </a:p>
        </p:txBody>
      </p:sp>
      <p:sp>
        <p:nvSpPr>
          <p:cNvPr id="3" name="Pladsholder til indhold 2">
            <a:extLst>
              <a:ext uri="{FF2B5EF4-FFF2-40B4-BE49-F238E27FC236}">
                <a16:creationId xmlns:a16="http://schemas.microsoft.com/office/drawing/2014/main" id="{5F640B28-687C-4042-9FE2-AA0F095BFCBC}"/>
              </a:ext>
            </a:extLst>
          </p:cNvPr>
          <p:cNvSpPr>
            <a:spLocks noGrp="1"/>
          </p:cNvSpPr>
          <p:nvPr>
            <p:ph idx="1"/>
          </p:nvPr>
        </p:nvSpPr>
        <p:spPr/>
        <p:txBody>
          <a:bodyPr>
            <a:noAutofit/>
          </a:bodyPr>
          <a:lstStyle/>
          <a:p>
            <a:pPr>
              <a:spcBef>
                <a:spcPts val="0"/>
              </a:spcBef>
              <a:spcAft>
                <a:spcPts val="1800"/>
              </a:spcAft>
              <a:buFont typeface="Arial" panose="020B0604020202020204" pitchFamily="34" charset="0"/>
              <a:buChar char="•"/>
            </a:pPr>
            <a:r>
              <a:rPr lang="da-DK" sz="2400"/>
              <a:t>Direktionens budgetforslag ligger på driften godt 10 mio. kr. over kommunens tekniske andel af servicerammen opgjort af KL</a:t>
            </a:r>
          </a:p>
          <a:p>
            <a:pPr>
              <a:spcBef>
                <a:spcPts val="0"/>
              </a:spcBef>
              <a:spcAft>
                <a:spcPts val="1800"/>
              </a:spcAft>
              <a:buFont typeface="Arial" panose="020B0604020202020204" pitchFamily="34" charset="0"/>
              <a:buChar char="•"/>
            </a:pPr>
            <a:r>
              <a:rPr lang="da-DK" sz="2400"/>
              <a:t>Omvendt ligger anlægsudgifterne i 2022 godt 20 mio. kr. lavere end kommunens bloktilskudsandel af den samlede anlægsramme</a:t>
            </a:r>
          </a:p>
          <a:p>
            <a:pPr>
              <a:spcBef>
                <a:spcPts val="0"/>
              </a:spcBef>
              <a:spcAft>
                <a:spcPts val="1800"/>
              </a:spcAft>
              <a:buFont typeface="Arial" panose="020B0604020202020204" pitchFamily="34" charset="0"/>
              <a:buChar char="•"/>
            </a:pPr>
            <a:r>
              <a:rPr lang="da-DK" sz="2400"/>
              <a:t>Sanktionslovgivningen træder først i kraft, såfremt kommunerne samlet set overbudgetterer i forhold til hver af de to rammer</a:t>
            </a:r>
          </a:p>
          <a:p>
            <a:pPr>
              <a:spcBef>
                <a:spcPts val="0"/>
              </a:spcBef>
              <a:spcAft>
                <a:spcPts val="1800"/>
              </a:spcAft>
              <a:buFont typeface="Arial" panose="020B0604020202020204" pitchFamily="34" charset="0"/>
              <a:buChar char="•"/>
            </a:pPr>
            <a:r>
              <a:rPr lang="da-DK" sz="2400"/>
              <a:t>De seneste par år har der primært været ”kamp” om anlægsrammen og det vurderes derfor realistisk at Greve Kommune kan undgå sanktioner, da der samlet set budgetlægges under de to rammer</a:t>
            </a:r>
          </a:p>
          <a:p>
            <a:pPr>
              <a:spcBef>
                <a:spcPts val="0"/>
              </a:spcBef>
              <a:spcAft>
                <a:spcPts val="1800"/>
              </a:spcAft>
              <a:buFont typeface="Arial" panose="020B0604020202020204" pitchFamily="34" charset="0"/>
              <a:buChar char="•"/>
            </a:pPr>
            <a:endParaRPr lang="da-DK" sz="2400"/>
          </a:p>
          <a:p>
            <a:pPr>
              <a:spcBef>
                <a:spcPts val="0"/>
              </a:spcBef>
              <a:spcAft>
                <a:spcPts val="1800"/>
              </a:spcAft>
              <a:buFont typeface="Arial" panose="020B0604020202020204" pitchFamily="34" charset="0"/>
              <a:buChar char="•"/>
            </a:pPr>
            <a:endParaRPr lang="da-DK" sz="2600"/>
          </a:p>
          <a:p>
            <a:pPr marL="0" indent="0">
              <a:buNone/>
            </a:pPr>
            <a:endParaRPr lang="da-DK" sz="2600"/>
          </a:p>
        </p:txBody>
      </p:sp>
    </p:spTree>
    <p:extLst>
      <p:ext uri="{BB962C8B-B14F-4D97-AF65-F5344CB8AC3E}">
        <p14:creationId xmlns:p14="http://schemas.microsoft.com/office/powerpoint/2010/main" val="4057260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3ABEA3-B31B-4450-AD53-4EF2D95E78BE}"/>
              </a:ext>
            </a:extLst>
          </p:cNvPr>
          <p:cNvSpPr>
            <a:spLocks noGrp="1"/>
          </p:cNvSpPr>
          <p:nvPr>
            <p:ph type="title"/>
          </p:nvPr>
        </p:nvSpPr>
        <p:spPr/>
        <p:txBody>
          <a:bodyPr/>
          <a:lstStyle/>
          <a:p>
            <a:r>
              <a:rPr lang="da-DK"/>
              <a:t>Nye prioriteringer</a:t>
            </a:r>
          </a:p>
        </p:txBody>
      </p:sp>
      <p:sp>
        <p:nvSpPr>
          <p:cNvPr id="4" name="Pladsholder til tekst 3">
            <a:extLst>
              <a:ext uri="{FF2B5EF4-FFF2-40B4-BE49-F238E27FC236}">
                <a16:creationId xmlns:a16="http://schemas.microsoft.com/office/drawing/2014/main" id="{6D9267AE-49FE-4334-B798-7501C5BC79B9}"/>
              </a:ext>
            </a:extLst>
          </p:cNvPr>
          <p:cNvSpPr>
            <a:spLocks noGrp="1"/>
          </p:cNvSpPr>
          <p:nvPr>
            <p:ph type="body" idx="1"/>
          </p:nvPr>
        </p:nvSpPr>
        <p:spPr>
          <a:xfrm>
            <a:off x="831849" y="4398168"/>
            <a:ext cx="8965293" cy="1262799"/>
          </a:xfrm>
        </p:spPr>
        <p:txBody>
          <a:bodyPr/>
          <a:lstStyle/>
          <a:p>
            <a:pPr>
              <a:lnSpc>
                <a:spcPct val="100000"/>
              </a:lnSpc>
            </a:pPr>
            <a:r>
              <a:rPr lang="da-DK"/>
              <a:t>Gennemgang af udvidelsesforslag og bruttoanlægsforslag</a:t>
            </a:r>
          </a:p>
        </p:txBody>
      </p:sp>
    </p:spTree>
    <p:extLst>
      <p:ext uri="{BB962C8B-B14F-4D97-AF65-F5344CB8AC3E}">
        <p14:creationId xmlns:p14="http://schemas.microsoft.com/office/powerpoint/2010/main" val="1036433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BC07B-F516-4E8F-B516-031D23B09AD0}"/>
              </a:ext>
            </a:extLst>
          </p:cNvPr>
          <p:cNvSpPr>
            <a:spLocks noGrp="1"/>
          </p:cNvSpPr>
          <p:nvPr>
            <p:ph type="title"/>
          </p:nvPr>
        </p:nvSpPr>
        <p:spPr/>
        <p:txBody>
          <a:bodyPr/>
          <a:lstStyle/>
          <a:p>
            <a:r>
              <a:rPr lang="da-DK"/>
              <a:t>Udvidelsesforslag (drift)</a:t>
            </a:r>
          </a:p>
        </p:txBody>
      </p:sp>
      <p:graphicFrame>
        <p:nvGraphicFramePr>
          <p:cNvPr id="6" name="Tabel 5">
            <a:extLst>
              <a:ext uri="{FF2B5EF4-FFF2-40B4-BE49-F238E27FC236}">
                <a16:creationId xmlns:a16="http://schemas.microsoft.com/office/drawing/2014/main" id="{B0064747-883C-4AEA-8812-2CEA38765626}"/>
              </a:ext>
            </a:extLst>
          </p:cNvPr>
          <p:cNvGraphicFramePr>
            <a:graphicFrameLocks noGrp="1"/>
          </p:cNvGraphicFramePr>
          <p:nvPr>
            <p:extLst>
              <p:ext uri="{D42A27DB-BD31-4B8C-83A1-F6EECF244321}">
                <p14:modId xmlns:p14="http://schemas.microsoft.com/office/powerpoint/2010/main" val="2330714208"/>
              </p:ext>
            </p:extLst>
          </p:nvPr>
        </p:nvGraphicFramePr>
        <p:xfrm>
          <a:off x="838200" y="1690687"/>
          <a:ext cx="10515600" cy="3758392"/>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20000"/>
                    </a:ext>
                  </a:extLst>
                </a:gridCol>
              </a:tblGrid>
              <a:tr h="469799">
                <a:tc>
                  <a:txBody>
                    <a:bodyPr/>
                    <a:lstStyle/>
                    <a:p>
                      <a:r>
                        <a:rPr lang="da-DK" sz="1800">
                          <a:solidFill>
                            <a:srgbClr val="000000"/>
                          </a:solidFill>
                          <a:latin typeface="+mn-lt"/>
                          <a:cs typeface="Segoe UI" panose="020B0502040204020203" pitchFamily="34" charset="0"/>
                        </a:rPr>
                        <a:t>Udvidelsesforslag</a:t>
                      </a:r>
                    </a:p>
                  </a:txBody>
                  <a:tcPr anchor="ctr">
                    <a:solidFill>
                      <a:srgbClr val="0054A4"/>
                    </a:solidFill>
                  </a:tcPr>
                </a:tc>
                <a:extLst>
                  <a:ext uri="{0D108BD9-81ED-4DB2-BD59-A6C34878D82A}">
                    <a16:rowId xmlns:a16="http://schemas.microsoft.com/office/drawing/2014/main" val="10000"/>
                  </a:ext>
                </a:extLst>
              </a:tr>
              <a:tr h="469799">
                <a:tc>
                  <a:txBody>
                    <a:bodyPr/>
                    <a:lstStyle/>
                    <a:p>
                      <a:pPr algn="l"/>
                      <a:r>
                        <a:rPr lang="da-DK" sz="1600" b="1" i="0" u="none" strike="noStrike" kern="1200">
                          <a:solidFill>
                            <a:schemeClr val="dk1"/>
                          </a:solidFill>
                          <a:effectLst/>
                          <a:latin typeface="+mn-lt"/>
                          <a:ea typeface="+mn-ea"/>
                          <a:cs typeface="+mn-cs"/>
                        </a:rPr>
                        <a:t>Bedre Bemanding</a:t>
                      </a:r>
                    </a:p>
                  </a:txBody>
                  <a:tcPr marL="108000" anchor="ctr"/>
                </a:tc>
                <a:extLst>
                  <a:ext uri="{0D108BD9-81ED-4DB2-BD59-A6C34878D82A}">
                    <a16:rowId xmlns:a16="http://schemas.microsoft.com/office/drawing/2014/main" val="1640426756"/>
                  </a:ext>
                </a:extLst>
              </a:tr>
              <a:tr h="469799">
                <a:tc>
                  <a:txBody>
                    <a:bodyPr/>
                    <a:lstStyle/>
                    <a:p>
                      <a:pPr algn="l" fontAlgn="b"/>
                      <a:r>
                        <a:rPr lang="da-DK" sz="1600" b="0" i="0" u="none" strike="noStrike" kern="1200">
                          <a:solidFill>
                            <a:schemeClr val="dk1"/>
                          </a:solidFill>
                          <a:effectLst/>
                          <a:latin typeface="+mn-lt"/>
                          <a:ea typeface="+mn-ea"/>
                          <a:cs typeface="+mn-cs"/>
                        </a:rPr>
                        <a:t>   Fastholdelse af aftenvagter i Rehabiliteringscenter </a:t>
                      </a:r>
                      <a:r>
                        <a:rPr lang="da-DK" sz="1600" b="0" i="0" u="none" strike="noStrike" kern="1200" err="1">
                          <a:solidFill>
                            <a:schemeClr val="dk1"/>
                          </a:solidFill>
                          <a:effectLst/>
                          <a:latin typeface="+mn-lt"/>
                          <a:ea typeface="+mn-ea"/>
                          <a:cs typeface="+mn-cs"/>
                        </a:rPr>
                        <a:t>Hedebo</a:t>
                      </a:r>
                      <a:endParaRPr lang="da-DK" sz="1600" b="0" i="0" u="none" strike="noStrike" kern="1200">
                        <a:solidFill>
                          <a:schemeClr val="dk1"/>
                        </a:solidFill>
                        <a:effectLst/>
                        <a:latin typeface="+mn-lt"/>
                        <a:ea typeface="+mn-ea"/>
                        <a:cs typeface="+mn-cs"/>
                      </a:endParaRPr>
                    </a:p>
                  </a:txBody>
                  <a:tcPr marL="108000" marR="0" marT="0" marB="0" anchor="ctr"/>
                </a:tc>
                <a:extLst>
                  <a:ext uri="{0D108BD9-81ED-4DB2-BD59-A6C34878D82A}">
                    <a16:rowId xmlns:a16="http://schemas.microsoft.com/office/drawing/2014/main" val="179592905"/>
                  </a:ext>
                </a:extLst>
              </a:tr>
              <a:tr h="469799">
                <a:tc>
                  <a:txBody>
                    <a:bodyPr/>
                    <a:lstStyle/>
                    <a:p>
                      <a:pPr algn="l" fontAlgn="b"/>
                      <a:r>
                        <a:rPr lang="da-DK" sz="1600" b="0" i="0" u="none" strike="noStrike" kern="1200">
                          <a:solidFill>
                            <a:schemeClr val="dk1"/>
                          </a:solidFill>
                          <a:effectLst/>
                          <a:latin typeface="+mn-lt"/>
                          <a:ea typeface="+mn-ea"/>
                          <a:cs typeface="+mn-cs"/>
                        </a:rPr>
                        <a:t>   Fastholdelse af weekendvagter hver 3. uge</a:t>
                      </a:r>
                    </a:p>
                  </a:txBody>
                  <a:tcPr marL="108000" marR="0" marT="0" marB="0" anchor="ctr"/>
                </a:tc>
                <a:extLst>
                  <a:ext uri="{0D108BD9-81ED-4DB2-BD59-A6C34878D82A}">
                    <a16:rowId xmlns:a16="http://schemas.microsoft.com/office/drawing/2014/main" val="491709087"/>
                  </a:ext>
                </a:extLst>
              </a:tr>
              <a:tr h="469799">
                <a:tc>
                  <a:txBody>
                    <a:bodyPr/>
                    <a:lstStyle/>
                    <a:p>
                      <a:pPr algn="l" fontAlgn="b"/>
                      <a:r>
                        <a:rPr lang="da-DK" sz="1600" b="0" i="0" u="none" strike="noStrike" kern="1200">
                          <a:solidFill>
                            <a:schemeClr val="dk1"/>
                          </a:solidFill>
                          <a:effectLst/>
                          <a:latin typeface="+mn-lt"/>
                          <a:ea typeface="+mn-ea"/>
                          <a:cs typeface="+mn-cs"/>
                        </a:rPr>
                        <a:t>   Øget nattevagt i </a:t>
                      </a:r>
                      <a:r>
                        <a:rPr lang="da-DK" sz="1600" b="0" i="0" u="none" strike="noStrike" kern="1200" err="1">
                          <a:solidFill>
                            <a:schemeClr val="dk1"/>
                          </a:solidFill>
                          <a:effectLst/>
                          <a:latin typeface="+mn-lt"/>
                          <a:ea typeface="+mn-ea"/>
                          <a:cs typeface="+mn-cs"/>
                        </a:rPr>
                        <a:t>Hedebo</a:t>
                      </a:r>
                      <a:r>
                        <a:rPr lang="da-DK" sz="1600" b="0" i="0" u="none" strike="noStrike" kern="1200">
                          <a:solidFill>
                            <a:schemeClr val="dk1"/>
                          </a:solidFill>
                          <a:effectLst/>
                          <a:latin typeface="+mn-lt"/>
                          <a:ea typeface="+mn-ea"/>
                          <a:cs typeface="+mn-cs"/>
                        </a:rPr>
                        <a:t>, Dahliahuset &amp; centrene</a:t>
                      </a:r>
                    </a:p>
                  </a:txBody>
                  <a:tcPr marL="108000" marR="0" marT="0" marB="0" anchor="ctr"/>
                </a:tc>
                <a:extLst>
                  <a:ext uri="{0D108BD9-81ED-4DB2-BD59-A6C34878D82A}">
                    <a16:rowId xmlns:a16="http://schemas.microsoft.com/office/drawing/2014/main" val="2554937059"/>
                  </a:ext>
                </a:extLst>
              </a:tr>
              <a:tr h="469799">
                <a:tc>
                  <a:txBody>
                    <a:bodyPr/>
                    <a:lstStyle/>
                    <a:p>
                      <a:pPr algn="l" fontAlgn="b"/>
                      <a:r>
                        <a:rPr lang="da-DK" sz="1600" b="1" i="0" u="none" strike="noStrike" kern="1200">
                          <a:solidFill>
                            <a:schemeClr val="dk1"/>
                          </a:solidFill>
                          <a:effectLst/>
                          <a:latin typeface="+mn-lt"/>
                          <a:ea typeface="+mn-ea"/>
                          <a:cs typeface="+mn-cs"/>
                        </a:rPr>
                        <a:t>Generelt løft af folkeskolen</a:t>
                      </a:r>
                    </a:p>
                  </a:txBody>
                  <a:tcPr marL="108000" marR="0" marT="0" marB="0" anchor="ctr"/>
                </a:tc>
                <a:extLst>
                  <a:ext uri="{0D108BD9-81ED-4DB2-BD59-A6C34878D82A}">
                    <a16:rowId xmlns:a16="http://schemas.microsoft.com/office/drawing/2014/main" val="3416328968"/>
                  </a:ext>
                </a:extLst>
              </a:tr>
              <a:tr h="469799">
                <a:tc>
                  <a:txBody>
                    <a:bodyPr/>
                    <a:lstStyle/>
                    <a:p>
                      <a:pPr algn="l" fontAlgn="b"/>
                      <a:r>
                        <a:rPr lang="da-DK" sz="1600" b="0" i="0" u="none" strike="noStrike" kern="1200">
                          <a:solidFill>
                            <a:schemeClr val="dk1"/>
                          </a:solidFill>
                          <a:effectLst/>
                          <a:latin typeface="+mn-lt"/>
                          <a:ea typeface="+mn-ea"/>
                          <a:cs typeface="+mn-cs"/>
                        </a:rPr>
                        <a:t>   Generel tildeling på baggrund af elev/klassetal</a:t>
                      </a:r>
                    </a:p>
                  </a:txBody>
                  <a:tcPr marL="108000" marR="0" marT="0" marB="0" anchor="ctr"/>
                </a:tc>
                <a:extLst>
                  <a:ext uri="{0D108BD9-81ED-4DB2-BD59-A6C34878D82A}">
                    <a16:rowId xmlns:a16="http://schemas.microsoft.com/office/drawing/2014/main" val="4121251809"/>
                  </a:ext>
                </a:extLst>
              </a:tr>
              <a:tr h="469799">
                <a:tc>
                  <a:txBody>
                    <a:bodyPr/>
                    <a:lstStyle/>
                    <a:p>
                      <a:pPr algn="l" fontAlgn="b"/>
                      <a:r>
                        <a:rPr lang="da-DK" sz="1600" b="0" i="0" u="none" strike="noStrike" kern="1200">
                          <a:solidFill>
                            <a:schemeClr val="dk1"/>
                          </a:solidFill>
                          <a:effectLst/>
                          <a:latin typeface="+mn-lt"/>
                          <a:ea typeface="+mn-ea"/>
                          <a:cs typeface="+mn-cs"/>
                        </a:rPr>
                        <a:t>   Midler afsat til udvalgte fokusområder</a:t>
                      </a:r>
                    </a:p>
                  </a:txBody>
                  <a:tcPr marL="108000" marR="0" marT="0" marB="0" anchor="ctr"/>
                </a:tc>
                <a:extLst>
                  <a:ext uri="{0D108BD9-81ED-4DB2-BD59-A6C34878D82A}">
                    <a16:rowId xmlns:a16="http://schemas.microsoft.com/office/drawing/2014/main" val="987742520"/>
                  </a:ext>
                </a:extLst>
              </a:tr>
            </a:tbl>
          </a:graphicData>
        </a:graphic>
      </p:graphicFrame>
    </p:spTree>
    <p:extLst>
      <p:ext uri="{BB962C8B-B14F-4D97-AF65-F5344CB8AC3E}">
        <p14:creationId xmlns:p14="http://schemas.microsoft.com/office/powerpoint/2010/main" val="1973938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5912AF-A754-4045-9DF4-26F1328B62F4}"/>
              </a:ext>
            </a:extLst>
          </p:cNvPr>
          <p:cNvSpPr>
            <a:spLocks noGrp="1"/>
          </p:cNvSpPr>
          <p:nvPr>
            <p:ph type="title"/>
          </p:nvPr>
        </p:nvSpPr>
        <p:spPr/>
        <p:txBody>
          <a:bodyPr/>
          <a:lstStyle/>
          <a:p>
            <a:r>
              <a:rPr lang="da-DK"/>
              <a:t>Dagsorden</a:t>
            </a:r>
          </a:p>
        </p:txBody>
      </p:sp>
      <p:sp>
        <p:nvSpPr>
          <p:cNvPr id="3" name="Pladsholder til indhold 2">
            <a:extLst>
              <a:ext uri="{FF2B5EF4-FFF2-40B4-BE49-F238E27FC236}">
                <a16:creationId xmlns:a16="http://schemas.microsoft.com/office/drawing/2014/main" id="{E5F65EE7-CFE1-4F20-B1CF-A3D86E286476}"/>
              </a:ext>
            </a:extLst>
          </p:cNvPr>
          <p:cNvSpPr>
            <a:spLocks noGrp="1"/>
          </p:cNvSpPr>
          <p:nvPr>
            <p:ph sz="half" idx="1"/>
          </p:nvPr>
        </p:nvSpPr>
        <p:spPr>
          <a:xfrm>
            <a:off x="838200" y="1825625"/>
            <a:ext cx="5478624" cy="3802091"/>
          </a:xfrm>
        </p:spPr>
        <p:txBody>
          <a:bodyPr/>
          <a:lstStyle/>
          <a:p>
            <a:pPr marL="514350" lvl="0" indent="-514350">
              <a:buFont typeface="+mj-lt"/>
              <a:buAutoNum type="arabicPeriod"/>
            </a:pPr>
            <a:r>
              <a:rPr lang="da-DK"/>
              <a:t>Borgmesteren byder velkommen</a:t>
            </a:r>
          </a:p>
          <a:p>
            <a:pPr marL="514350" lvl="0" indent="-514350">
              <a:buFont typeface="+mj-lt"/>
              <a:buAutoNum type="arabicPeriod"/>
            </a:pPr>
            <a:r>
              <a:rPr lang="da-DK"/>
              <a:t>Hovedpointer</a:t>
            </a:r>
          </a:p>
          <a:p>
            <a:pPr marL="514350" lvl="0" indent="-514350">
              <a:buFont typeface="+mj-lt"/>
              <a:buAutoNum type="arabicPeriod"/>
            </a:pPr>
            <a:r>
              <a:rPr lang="da-DK"/>
              <a:t>Teknisk gennemgang</a:t>
            </a:r>
          </a:p>
          <a:p>
            <a:pPr marL="514350" lvl="0" indent="-514350">
              <a:buFont typeface="+mj-lt"/>
              <a:buAutoNum type="arabicPeriod"/>
            </a:pPr>
            <a:r>
              <a:rPr lang="da-DK"/>
              <a:t>Nye prioriteringer</a:t>
            </a:r>
          </a:p>
          <a:p>
            <a:pPr marL="514350" lvl="0" indent="-514350">
              <a:buFont typeface="+mj-lt"/>
              <a:buAutoNum type="arabicPeriod"/>
            </a:pPr>
            <a:r>
              <a:rPr lang="da-DK"/>
              <a:t>Den videre proces</a:t>
            </a:r>
          </a:p>
          <a:p>
            <a:pPr marL="514350" lvl="0" indent="-514350">
              <a:buFont typeface="+mj-lt"/>
              <a:buAutoNum type="arabicPeriod"/>
            </a:pPr>
            <a:r>
              <a:rPr lang="da-DK"/>
              <a:t>Afslutning</a:t>
            </a:r>
          </a:p>
        </p:txBody>
      </p:sp>
      <p:pic>
        <p:nvPicPr>
          <p:cNvPr id="10" name="Pladsholder til indhold 9">
            <a:extLst>
              <a:ext uri="{FF2B5EF4-FFF2-40B4-BE49-F238E27FC236}">
                <a16:creationId xmlns:a16="http://schemas.microsoft.com/office/drawing/2014/main" id="{18CBFC7E-A483-4BF9-BF5B-B7DC364A54DA}"/>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310" r="21625"/>
          <a:stretch/>
        </p:blipFill>
        <p:spPr>
          <a:xfrm>
            <a:off x="6494417" y="1327979"/>
            <a:ext cx="4859383" cy="4299737"/>
          </a:xfrm>
        </p:spPr>
      </p:pic>
    </p:spTree>
    <p:extLst>
      <p:ext uri="{BB962C8B-B14F-4D97-AF65-F5344CB8AC3E}">
        <p14:creationId xmlns:p14="http://schemas.microsoft.com/office/powerpoint/2010/main" val="3427656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BC07B-F516-4E8F-B516-031D23B09AD0}"/>
              </a:ext>
            </a:extLst>
          </p:cNvPr>
          <p:cNvSpPr>
            <a:spLocks noGrp="1"/>
          </p:cNvSpPr>
          <p:nvPr>
            <p:ph type="title"/>
          </p:nvPr>
        </p:nvSpPr>
        <p:spPr/>
        <p:txBody>
          <a:bodyPr/>
          <a:lstStyle/>
          <a:p>
            <a:r>
              <a:rPr lang="da-DK"/>
              <a:t>Udvidelsesforslag (drift)</a:t>
            </a:r>
          </a:p>
        </p:txBody>
      </p:sp>
      <p:graphicFrame>
        <p:nvGraphicFramePr>
          <p:cNvPr id="6" name="Tabel 5">
            <a:extLst>
              <a:ext uri="{FF2B5EF4-FFF2-40B4-BE49-F238E27FC236}">
                <a16:creationId xmlns:a16="http://schemas.microsoft.com/office/drawing/2014/main" id="{B0064747-883C-4AEA-8812-2CEA38765626}"/>
              </a:ext>
            </a:extLst>
          </p:cNvPr>
          <p:cNvGraphicFramePr>
            <a:graphicFrameLocks noGrp="1"/>
          </p:cNvGraphicFramePr>
          <p:nvPr>
            <p:extLst>
              <p:ext uri="{D42A27DB-BD31-4B8C-83A1-F6EECF244321}">
                <p14:modId xmlns:p14="http://schemas.microsoft.com/office/powerpoint/2010/main" val="2966887175"/>
              </p:ext>
            </p:extLst>
          </p:nvPr>
        </p:nvGraphicFramePr>
        <p:xfrm>
          <a:off x="838200" y="1690688"/>
          <a:ext cx="10515600" cy="2940942"/>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20000"/>
                    </a:ext>
                  </a:extLst>
                </a:gridCol>
              </a:tblGrid>
              <a:tr h="490157">
                <a:tc>
                  <a:txBody>
                    <a:bodyPr/>
                    <a:lstStyle/>
                    <a:p>
                      <a:r>
                        <a:rPr lang="da-DK" sz="1800">
                          <a:solidFill>
                            <a:srgbClr val="000000"/>
                          </a:solidFill>
                          <a:latin typeface="+mn-lt"/>
                          <a:cs typeface="Segoe UI" panose="020B0502040204020203" pitchFamily="34" charset="0"/>
                        </a:rPr>
                        <a:t>Udvidelsesforslag</a:t>
                      </a:r>
                    </a:p>
                  </a:txBody>
                  <a:tcPr anchor="ctr">
                    <a:solidFill>
                      <a:srgbClr val="0054A4"/>
                    </a:solidFill>
                  </a:tcPr>
                </a:tc>
                <a:extLst>
                  <a:ext uri="{0D108BD9-81ED-4DB2-BD59-A6C34878D82A}">
                    <a16:rowId xmlns:a16="http://schemas.microsoft.com/office/drawing/2014/main" val="10000"/>
                  </a:ext>
                </a:extLst>
              </a:tr>
              <a:tr h="490157">
                <a:tc>
                  <a:txBody>
                    <a:bodyPr/>
                    <a:lstStyle/>
                    <a:p>
                      <a:pPr algn="l"/>
                      <a:r>
                        <a:rPr lang="da-DK" sz="1600" b="0" i="0" u="none" strike="noStrike" kern="1200">
                          <a:solidFill>
                            <a:schemeClr val="dk1"/>
                          </a:solidFill>
                          <a:effectLst/>
                          <a:latin typeface="+mn-lt"/>
                          <a:ea typeface="+mn-ea"/>
                          <a:cs typeface="+mn-cs"/>
                        </a:rPr>
                        <a:t>Tidlig implementering af minimumsnormeringer</a:t>
                      </a:r>
                    </a:p>
                  </a:txBody>
                  <a:tcPr marL="108000" anchor="ctr"/>
                </a:tc>
                <a:extLst>
                  <a:ext uri="{0D108BD9-81ED-4DB2-BD59-A6C34878D82A}">
                    <a16:rowId xmlns:a16="http://schemas.microsoft.com/office/drawing/2014/main" val="3945613138"/>
                  </a:ext>
                </a:extLst>
              </a:tr>
              <a:tr h="490157">
                <a:tc>
                  <a:txBody>
                    <a:bodyPr/>
                    <a:lstStyle/>
                    <a:p>
                      <a:pPr algn="l"/>
                      <a:r>
                        <a:rPr lang="da-DK" sz="1600" b="0" i="0" u="none" strike="noStrike" kern="1200">
                          <a:solidFill>
                            <a:schemeClr val="dk1"/>
                          </a:solidFill>
                          <a:effectLst/>
                          <a:latin typeface="+mn-lt"/>
                          <a:ea typeface="+mn-ea"/>
                          <a:cs typeface="+mn-cs"/>
                        </a:rPr>
                        <a:t>Fortsat fokus på lavt sygefravær</a:t>
                      </a:r>
                    </a:p>
                  </a:txBody>
                  <a:tcPr marL="108000" anchor="ctr"/>
                </a:tc>
                <a:extLst>
                  <a:ext uri="{0D108BD9-81ED-4DB2-BD59-A6C34878D82A}">
                    <a16:rowId xmlns:a16="http://schemas.microsoft.com/office/drawing/2014/main" val="3516389710"/>
                  </a:ext>
                </a:extLst>
              </a:tr>
              <a:tr h="490157">
                <a:tc>
                  <a:txBody>
                    <a:bodyPr/>
                    <a:lstStyle/>
                    <a:p>
                      <a:pPr algn="l"/>
                      <a:r>
                        <a:rPr lang="da-DK" sz="1600" b="0" i="0" u="none" strike="noStrike" kern="1200">
                          <a:solidFill>
                            <a:schemeClr val="dk1"/>
                          </a:solidFill>
                          <a:effectLst/>
                          <a:latin typeface="+mn-lt"/>
                          <a:ea typeface="+mn-ea"/>
                          <a:cs typeface="+mn-cs"/>
                        </a:rPr>
                        <a:t>Styrkelse af den politiske understøttelse på Teknik- og Miljøområdet</a:t>
                      </a:r>
                    </a:p>
                  </a:txBody>
                  <a:tcPr marL="108000" anchor="ctr"/>
                </a:tc>
                <a:extLst>
                  <a:ext uri="{0D108BD9-81ED-4DB2-BD59-A6C34878D82A}">
                    <a16:rowId xmlns:a16="http://schemas.microsoft.com/office/drawing/2014/main" val="2604392984"/>
                  </a:ext>
                </a:extLst>
              </a:tr>
              <a:tr h="490157">
                <a:tc>
                  <a:txBody>
                    <a:bodyPr/>
                    <a:lstStyle/>
                    <a:p>
                      <a:pPr algn="l"/>
                      <a:r>
                        <a:rPr lang="da-DK" sz="1600" b="0" i="0" u="none" strike="noStrike" kern="1200">
                          <a:solidFill>
                            <a:schemeClr val="dk1"/>
                          </a:solidFill>
                          <a:effectLst/>
                          <a:latin typeface="+mn-lt"/>
                          <a:ea typeface="+mn-ea"/>
                          <a:cs typeface="+mn-cs"/>
                        </a:rPr>
                        <a:t>Styrket sammenhæng mellem almen- og specialskoleområdet</a:t>
                      </a:r>
                    </a:p>
                  </a:txBody>
                  <a:tcPr marL="108000" anchor="ctr"/>
                </a:tc>
                <a:extLst>
                  <a:ext uri="{0D108BD9-81ED-4DB2-BD59-A6C34878D82A}">
                    <a16:rowId xmlns:a16="http://schemas.microsoft.com/office/drawing/2014/main" val="3253297054"/>
                  </a:ext>
                </a:extLst>
              </a:tr>
              <a:tr h="490157">
                <a:tc>
                  <a:txBody>
                    <a:bodyPr/>
                    <a:lstStyle/>
                    <a:p>
                      <a:pPr algn="l"/>
                      <a:r>
                        <a:rPr lang="da-DK" sz="1600" b="0" i="0" u="none" strike="noStrike" kern="1200">
                          <a:solidFill>
                            <a:schemeClr val="dk1"/>
                          </a:solidFill>
                          <a:effectLst/>
                          <a:latin typeface="+mn-lt"/>
                          <a:ea typeface="+mn-ea"/>
                          <a:cs typeface="+mn-cs"/>
                        </a:rPr>
                        <a:t>Daglig gulvvask i institutioner</a:t>
                      </a:r>
                    </a:p>
                  </a:txBody>
                  <a:tcPr marL="108000" anchor="ctr"/>
                </a:tc>
                <a:extLst>
                  <a:ext uri="{0D108BD9-81ED-4DB2-BD59-A6C34878D82A}">
                    <a16:rowId xmlns:a16="http://schemas.microsoft.com/office/drawing/2014/main" val="402572781"/>
                  </a:ext>
                </a:extLst>
              </a:tr>
            </a:tbl>
          </a:graphicData>
        </a:graphic>
      </p:graphicFrame>
    </p:spTree>
    <p:extLst>
      <p:ext uri="{BB962C8B-B14F-4D97-AF65-F5344CB8AC3E}">
        <p14:creationId xmlns:p14="http://schemas.microsoft.com/office/powerpoint/2010/main" val="3939536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BC07B-F516-4E8F-B516-031D23B09AD0}"/>
              </a:ext>
            </a:extLst>
          </p:cNvPr>
          <p:cNvSpPr>
            <a:spLocks noGrp="1"/>
          </p:cNvSpPr>
          <p:nvPr>
            <p:ph type="title"/>
          </p:nvPr>
        </p:nvSpPr>
        <p:spPr/>
        <p:txBody>
          <a:bodyPr/>
          <a:lstStyle/>
          <a:p>
            <a:r>
              <a:rPr lang="da-DK"/>
              <a:t>Udvidelsesforslag (drift)</a:t>
            </a:r>
          </a:p>
        </p:txBody>
      </p:sp>
      <p:graphicFrame>
        <p:nvGraphicFramePr>
          <p:cNvPr id="6" name="Tabel 5">
            <a:extLst>
              <a:ext uri="{FF2B5EF4-FFF2-40B4-BE49-F238E27FC236}">
                <a16:creationId xmlns:a16="http://schemas.microsoft.com/office/drawing/2014/main" id="{B0064747-883C-4AEA-8812-2CEA38765626}"/>
              </a:ext>
            </a:extLst>
          </p:cNvPr>
          <p:cNvGraphicFramePr>
            <a:graphicFrameLocks noGrp="1"/>
          </p:cNvGraphicFramePr>
          <p:nvPr>
            <p:extLst>
              <p:ext uri="{D42A27DB-BD31-4B8C-83A1-F6EECF244321}">
                <p14:modId xmlns:p14="http://schemas.microsoft.com/office/powerpoint/2010/main" val="567983267"/>
              </p:ext>
            </p:extLst>
          </p:nvPr>
        </p:nvGraphicFramePr>
        <p:xfrm>
          <a:off x="838200" y="1690688"/>
          <a:ext cx="10515600" cy="376772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20000"/>
                    </a:ext>
                  </a:extLst>
                </a:gridCol>
              </a:tblGrid>
              <a:tr h="470965">
                <a:tc>
                  <a:txBody>
                    <a:bodyPr/>
                    <a:lstStyle/>
                    <a:p>
                      <a:r>
                        <a:rPr lang="da-DK" sz="1800">
                          <a:solidFill>
                            <a:srgbClr val="000000"/>
                          </a:solidFill>
                          <a:latin typeface="+mn-lt"/>
                          <a:cs typeface="Segoe UI" panose="020B0502040204020203" pitchFamily="34" charset="0"/>
                        </a:rPr>
                        <a:t>Udvidelsesforslag</a:t>
                      </a:r>
                    </a:p>
                  </a:txBody>
                  <a:tcPr anchor="ctr">
                    <a:solidFill>
                      <a:srgbClr val="0054A4"/>
                    </a:solidFill>
                  </a:tcPr>
                </a:tc>
                <a:extLst>
                  <a:ext uri="{0D108BD9-81ED-4DB2-BD59-A6C34878D82A}">
                    <a16:rowId xmlns:a16="http://schemas.microsoft.com/office/drawing/2014/main" val="10000"/>
                  </a:ext>
                </a:extLst>
              </a:tr>
              <a:tr h="470965">
                <a:tc>
                  <a:txBody>
                    <a:bodyPr/>
                    <a:lstStyle/>
                    <a:p>
                      <a:pPr algn="l" fontAlgn="b"/>
                      <a:r>
                        <a:rPr lang="da-DK" sz="1600" b="0" i="0" u="none" strike="noStrike">
                          <a:effectLst/>
                          <a:latin typeface="+mn-lt"/>
                        </a:rPr>
                        <a:t>Byggesagsbehandler til tilsyn og vandrende arbejdskraft</a:t>
                      </a:r>
                    </a:p>
                  </a:txBody>
                  <a:tcPr marL="108000" marR="0" marT="0" marB="0" anchor="ctr">
                    <a:solidFill>
                      <a:srgbClr val="CBD1E0"/>
                    </a:solidFill>
                  </a:tcPr>
                </a:tc>
                <a:extLst>
                  <a:ext uri="{0D108BD9-81ED-4DB2-BD59-A6C34878D82A}">
                    <a16:rowId xmlns:a16="http://schemas.microsoft.com/office/drawing/2014/main" val="10001"/>
                  </a:ext>
                </a:extLst>
              </a:tr>
              <a:tr h="470965">
                <a:tc>
                  <a:txBody>
                    <a:bodyPr/>
                    <a:lstStyle/>
                    <a:p>
                      <a:pPr algn="l" fontAlgn="b"/>
                      <a:r>
                        <a:rPr lang="da-DK" sz="1600" b="0" i="0" u="none" strike="noStrike">
                          <a:effectLst/>
                          <a:latin typeface="+mn-lt"/>
                        </a:rPr>
                        <a:t>Styrket indsats for langtidssyge og langtidsledige - </a:t>
                      </a:r>
                      <a:r>
                        <a:rPr lang="da-DK" sz="1600" b="0" i="0" u="none" strike="noStrike" err="1">
                          <a:effectLst/>
                          <a:latin typeface="+mn-lt"/>
                        </a:rPr>
                        <a:t>sfa</a:t>
                      </a:r>
                      <a:r>
                        <a:rPr lang="da-DK" sz="1600" b="0" i="0" u="none" strike="noStrike">
                          <a:effectLst/>
                          <a:latin typeface="+mn-lt"/>
                        </a:rPr>
                        <a:t>. Corona (nævnt på BY 21.06.21)</a:t>
                      </a:r>
                    </a:p>
                  </a:txBody>
                  <a:tcPr marL="108000" marR="0" marT="0" marB="0" anchor="ctr">
                    <a:solidFill>
                      <a:srgbClr val="E7E9F0"/>
                    </a:solidFill>
                  </a:tcPr>
                </a:tc>
                <a:extLst>
                  <a:ext uri="{0D108BD9-81ED-4DB2-BD59-A6C34878D82A}">
                    <a16:rowId xmlns:a16="http://schemas.microsoft.com/office/drawing/2014/main" val="10002"/>
                  </a:ext>
                </a:extLst>
              </a:tr>
              <a:tr h="470965">
                <a:tc>
                  <a:txBody>
                    <a:bodyPr/>
                    <a:lstStyle/>
                    <a:p>
                      <a:pPr algn="l" fontAlgn="b"/>
                      <a:r>
                        <a:rPr lang="da-DK" sz="1600" b="0" i="0" u="none" strike="noStrike">
                          <a:effectLst/>
                          <a:latin typeface="+mn-lt"/>
                        </a:rPr>
                        <a:t>Reduceret sagsbehandlingstid i byggesager - Styrket byggesagsbehandling "Inkl. brugerbetaling" (BY 21.06.21)</a:t>
                      </a:r>
                    </a:p>
                  </a:txBody>
                  <a:tcPr marL="108000" marR="0" marT="0" marB="0" anchor="ctr"/>
                </a:tc>
                <a:extLst>
                  <a:ext uri="{0D108BD9-81ED-4DB2-BD59-A6C34878D82A}">
                    <a16:rowId xmlns:a16="http://schemas.microsoft.com/office/drawing/2014/main" val="10003"/>
                  </a:ext>
                </a:extLst>
              </a:tr>
              <a:tr h="470965">
                <a:tc>
                  <a:txBody>
                    <a:bodyPr/>
                    <a:lstStyle/>
                    <a:p>
                      <a:pPr marL="0" algn="l" defTabSz="914400" rtl="0" eaLnBrk="1" fontAlgn="b" latinLnBrk="0" hangingPunct="1"/>
                      <a:r>
                        <a:rPr lang="da-DK" sz="1600" b="0" i="0" u="none" strike="noStrike" kern="1200">
                          <a:solidFill>
                            <a:schemeClr val="dk1"/>
                          </a:solidFill>
                          <a:effectLst/>
                          <a:latin typeface="+mn-lt"/>
                          <a:ea typeface="+mn-ea"/>
                          <a:cs typeface="+mn-cs"/>
                        </a:rPr>
                        <a:t>First Agenda - Fastholdelse af licenser til Seniorråd, </a:t>
                      </a:r>
                      <a:r>
                        <a:rPr lang="da-DK" sz="1600" b="0" i="0" u="none" strike="noStrike" kern="1200" err="1">
                          <a:solidFill>
                            <a:schemeClr val="dk1"/>
                          </a:solidFill>
                          <a:effectLst/>
                          <a:latin typeface="+mn-lt"/>
                          <a:ea typeface="+mn-ea"/>
                          <a:cs typeface="+mn-cs"/>
                        </a:rPr>
                        <a:t>HovedMED</a:t>
                      </a:r>
                      <a:r>
                        <a:rPr lang="da-DK" sz="1600" b="0" i="0" u="none" strike="noStrike" kern="1200">
                          <a:solidFill>
                            <a:schemeClr val="dk1"/>
                          </a:solidFill>
                          <a:effectLst/>
                          <a:latin typeface="+mn-lt"/>
                          <a:ea typeface="+mn-ea"/>
                          <a:cs typeface="+mn-cs"/>
                        </a:rPr>
                        <a:t> m.v.</a:t>
                      </a:r>
                    </a:p>
                  </a:txBody>
                  <a:tcPr marL="108000" marR="0" marT="0" marB="0" anchor="ctr"/>
                </a:tc>
                <a:extLst>
                  <a:ext uri="{0D108BD9-81ED-4DB2-BD59-A6C34878D82A}">
                    <a16:rowId xmlns:a16="http://schemas.microsoft.com/office/drawing/2014/main" val="10005"/>
                  </a:ext>
                </a:extLst>
              </a:tr>
              <a:tr h="470965">
                <a:tc>
                  <a:txBody>
                    <a:bodyPr/>
                    <a:lstStyle/>
                    <a:p>
                      <a:pPr marL="0" algn="l" defTabSz="914400" rtl="0" eaLnBrk="1" fontAlgn="b" latinLnBrk="0" hangingPunct="1"/>
                      <a:r>
                        <a:rPr lang="da-DK" sz="1600" b="0" i="0" u="none" strike="noStrike" kern="1200">
                          <a:solidFill>
                            <a:schemeClr val="dk1"/>
                          </a:solidFill>
                          <a:effectLst/>
                          <a:latin typeface="+mn-lt"/>
                          <a:ea typeface="+mn-ea"/>
                          <a:cs typeface="+mn-cs"/>
                        </a:rPr>
                        <a:t>101/201 DK2020-arbejdet og en ambitiøs grøn strategi (BY 21.06.21)</a:t>
                      </a:r>
                    </a:p>
                  </a:txBody>
                  <a:tcPr marL="108000" marR="0" marT="0" marB="0" anchor="ctr"/>
                </a:tc>
                <a:extLst>
                  <a:ext uri="{0D108BD9-81ED-4DB2-BD59-A6C34878D82A}">
                    <a16:rowId xmlns:a16="http://schemas.microsoft.com/office/drawing/2014/main" val="10006"/>
                  </a:ext>
                </a:extLst>
              </a:tr>
              <a:tr h="470965">
                <a:tc>
                  <a:txBody>
                    <a:bodyPr/>
                    <a:lstStyle/>
                    <a:p>
                      <a:pPr algn="l"/>
                      <a:r>
                        <a:rPr lang="da-DK" sz="1600" b="0" i="0" u="none" strike="noStrike" kern="1200">
                          <a:solidFill>
                            <a:schemeClr val="dk1"/>
                          </a:solidFill>
                          <a:effectLst/>
                          <a:latin typeface="+mn-lt"/>
                          <a:ea typeface="+mn-ea"/>
                          <a:cs typeface="+mn-cs"/>
                        </a:rPr>
                        <a:t>Styrket ledelseskapacitet på dagtilbudsområdet (SBU 26.08.21)</a:t>
                      </a:r>
                    </a:p>
                  </a:txBody>
                  <a:tcPr marL="108000" anchor="ctr"/>
                </a:tc>
                <a:extLst>
                  <a:ext uri="{0D108BD9-81ED-4DB2-BD59-A6C34878D82A}">
                    <a16:rowId xmlns:a16="http://schemas.microsoft.com/office/drawing/2014/main" val="10007"/>
                  </a:ext>
                </a:extLst>
              </a:tr>
              <a:tr h="4709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b="0" i="0" u="none" strike="noStrike" kern="1200">
                          <a:solidFill>
                            <a:schemeClr val="dk1"/>
                          </a:solidFill>
                          <a:effectLst/>
                          <a:latin typeface="+mn-lt"/>
                          <a:ea typeface="+mn-ea"/>
                          <a:cs typeface="+mn-cs"/>
                        </a:rPr>
                        <a:t>Midler til Visitation og hjælpemiddelsteamet</a:t>
                      </a:r>
                    </a:p>
                  </a:txBody>
                  <a:tcPr marL="108000" anchor="ctr"/>
                </a:tc>
                <a:extLst>
                  <a:ext uri="{0D108BD9-81ED-4DB2-BD59-A6C34878D82A}">
                    <a16:rowId xmlns:a16="http://schemas.microsoft.com/office/drawing/2014/main" val="2840977712"/>
                  </a:ext>
                </a:extLst>
              </a:tr>
            </a:tbl>
          </a:graphicData>
        </a:graphic>
      </p:graphicFrame>
    </p:spTree>
    <p:extLst>
      <p:ext uri="{BB962C8B-B14F-4D97-AF65-F5344CB8AC3E}">
        <p14:creationId xmlns:p14="http://schemas.microsoft.com/office/powerpoint/2010/main" val="587668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BC07B-F516-4E8F-B516-031D23B09AD0}"/>
              </a:ext>
            </a:extLst>
          </p:cNvPr>
          <p:cNvSpPr>
            <a:spLocks noGrp="1"/>
          </p:cNvSpPr>
          <p:nvPr>
            <p:ph type="title"/>
          </p:nvPr>
        </p:nvSpPr>
        <p:spPr/>
        <p:txBody>
          <a:bodyPr/>
          <a:lstStyle/>
          <a:p>
            <a:r>
              <a:rPr lang="da-DK"/>
              <a:t>Bruttoanlægsforslag</a:t>
            </a:r>
          </a:p>
        </p:txBody>
      </p:sp>
      <p:graphicFrame>
        <p:nvGraphicFramePr>
          <p:cNvPr id="4" name="Tabel 8">
            <a:extLst>
              <a:ext uri="{FF2B5EF4-FFF2-40B4-BE49-F238E27FC236}">
                <a16:creationId xmlns:a16="http://schemas.microsoft.com/office/drawing/2014/main" id="{D59F9558-F1B3-4E54-A6DE-596D5C4D6F07}"/>
              </a:ext>
            </a:extLst>
          </p:cNvPr>
          <p:cNvGraphicFramePr>
            <a:graphicFrameLocks noGrp="1"/>
          </p:cNvGraphicFramePr>
          <p:nvPr>
            <p:extLst>
              <p:ext uri="{D42A27DB-BD31-4B8C-83A1-F6EECF244321}">
                <p14:modId xmlns:p14="http://schemas.microsoft.com/office/powerpoint/2010/main" val="748178003"/>
              </p:ext>
            </p:extLst>
          </p:nvPr>
        </p:nvGraphicFramePr>
        <p:xfrm>
          <a:off x="838199" y="1690688"/>
          <a:ext cx="10515599" cy="3995430"/>
        </p:xfrm>
        <a:graphic>
          <a:graphicData uri="http://schemas.openxmlformats.org/drawingml/2006/table">
            <a:tbl>
              <a:tblPr firstRow="1" bandRow="1">
                <a:tableStyleId>{5C22544A-7EE6-4342-B048-85BDC9FD1C3A}</a:tableStyleId>
              </a:tblPr>
              <a:tblGrid>
                <a:gridCol w="10515599">
                  <a:extLst>
                    <a:ext uri="{9D8B030D-6E8A-4147-A177-3AD203B41FA5}">
                      <a16:colId xmlns:a16="http://schemas.microsoft.com/office/drawing/2014/main" val="3559309283"/>
                    </a:ext>
                  </a:extLst>
                </a:gridCol>
              </a:tblGrid>
              <a:tr h="361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a:solidFill>
                            <a:srgbClr val="000000"/>
                          </a:solidFill>
                          <a:latin typeface="+mn-lt"/>
                          <a:cs typeface="Segoe UI" panose="020B0502040204020203" pitchFamily="34" charset="0"/>
                        </a:rPr>
                        <a:t>Bruttoanlægsforslag</a:t>
                      </a:r>
                    </a:p>
                  </a:txBody>
                  <a:tcPr anchor="ctr"/>
                </a:tc>
                <a:extLst>
                  <a:ext uri="{0D108BD9-81ED-4DB2-BD59-A6C34878D82A}">
                    <a16:rowId xmlns:a16="http://schemas.microsoft.com/office/drawing/2014/main" val="2676936204"/>
                  </a:ext>
                </a:extLst>
              </a:tr>
              <a:tr h="329970">
                <a:tc>
                  <a:txBody>
                    <a:bodyPr/>
                    <a:lstStyle/>
                    <a:p>
                      <a:pPr algn="l" fontAlgn="t"/>
                      <a:r>
                        <a:rPr lang="da-DK" sz="1600" b="0" i="0" u="none" strike="noStrike">
                          <a:effectLst/>
                          <a:latin typeface="+mn-lt"/>
                        </a:rPr>
                        <a:t>    </a:t>
                      </a:r>
                      <a:r>
                        <a:rPr lang="da-DK" sz="1600" b="0" i="0" u="none" strike="noStrike" err="1">
                          <a:effectLst/>
                          <a:latin typeface="+mn-lt"/>
                        </a:rPr>
                        <a:t>Forprojekteringsmidler</a:t>
                      </a:r>
                      <a:r>
                        <a:rPr lang="da-DK" sz="1600" b="0" i="0" u="none" strike="noStrike">
                          <a:effectLst/>
                          <a:latin typeface="+mn-lt"/>
                        </a:rPr>
                        <a:t> til renovering af Arenaskolen og Krogårdskolen (BY 17.05.21)</a:t>
                      </a:r>
                    </a:p>
                  </a:txBody>
                  <a:tcPr marL="0" marR="0" marT="0" marB="0" anchor="ctr"/>
                </a:tc>
                <a:extLst>
                  <a:ext uri="{0D108BD9-81ED-4DB2-BD59-A6C34878D82A}">
                    <a16:rowId xmlns:a16="http://schemas.microsoft.com/office/drawing/2014/main" val="2757514330"/>
                  </a:ext>
                </a:extLst>
              </a:tr>
              <a:tr h="329970">
                <a:tc>
                  <a:txBody>
                    <a:bodyPr/>
                    <a:lstStyle/>
                    <a:p>
                      <a:pPr algn="l" fontAlgn="t"/>
                      <a:r>
                        <a:rPr lang="da-DK" sz="1600" b="0" i="0" u="none" strike="noStrike">
                          <a:effectLst/>
                          <a:latin typeface="+mn-lt"/>
                        </a:rPr>
                        <a:t>    Strandskolen IT, inventar og skolegårde (BY 22.03.21)</a:t>
                      </a:r>
                    </a:p>
                  </a:txBody>
                  <a:tcPr marL="0" marR="0" marT="0" marB="0" anchor="ctr"/>
                </a:tc>
                <a:extLst>
                  <a:ext uri="{0D108BD9-81ED-4DB2-BD59-A6C34878D82A}">
                    <a16:rowId xmlns:a16="http://schemas.microsoft.com/office/drawing/2014/main" val="1851409628"/>
                  </a:ext>
                </a:extLst>
              </a:tr>
              <a:tr h="329970">
                <a:tc>
                  <a:txBody>
                    <a:bodyPr/>
                    <a:lstStyle/>
                    <a:p>
                      <a:pPr algn="l" fontAlgn="b"/>
                      <a:r>
                        <a:rPr lang="da-DK" sz="1600" b="0" i="0" u="none" strike="noStrike">
                          <a:effectLst/>
                          <a:latin typeface="+mn-lt"/>
                        </a:rPr>
                        <a:t>    Krogårdskolens SFO afsnit - PCB renovering (BY 26.04.21)</a:t>
                      </a:r>
                    </a:p>
                  </a:txBody>
                  <a:tcPr marL="0" marR="0" marT="0" marB="0" anchor="ctr"/>
                </a:tc>
                <a:extLst>
                  <a:ext uri="{0D108BD9-81ED-4DB2-BD59-A6C34878D82A}">
                    <a16:rowId xmlns:a16="http://schemas.microsoft.com/office/drawing/2014/main" val="189524477"/>
                  </a:ext>
                </a:extLst>
              </a:tr>
              <a:tr h="329970">
                <a:tc>
                  <a:txBody>
                    <a:bodyPr/>
                    <a:lstStyle/>
                    <a:p>
                      <a:pPr algn="l" fontAlgn="b"/>
                      <a:r>
                        <a:rPr lang="da-DK" sz="1600" b="0" i="0" u="none" strike="noStrike">
                          <a:effectLst/>
                          <a:latin typeface="+mn-lt"/>
                        </a:rPr>
                        <a:t>    Faglokaler på skoler (BY 17.05.21)</a:t>
                      </a:r>
                    </a:p>
                  </a:txBody>
                  <a:tcPr marL="0" marR="0" marT="0" marB="0" anchor="ctr"/>
                </a:tc>
                <a:extLst>
                  <a:ext uri="{0D108BD9-81ED-4DB2-BD59-A6C34878D82A}">
                    <a16:rowId xmlns:a16="http://schemas.microsoft.com/office/drawing/2014/main" val="2463553830"/>
                  </a:ext>
                </a:extLst>
              </a:tr>
              <a:tr h="329970">
                <a:tc>
                  <a:txBody>
                    <a:bodyPr/>
                    <a:lstStyle/>
                    <a:p>
                      <a:pPr algn="l" fontAlgn="b"/>
                      <a:r>
                        <a:rPr lang="da-DK" sz="1600" b="0" i="0" u="none" strike="noStrike">
                          <a:effectLst/>
                          <a:latin typeface="+mn-lt"/>
                        </a:rPr>
                        <a:t>    Midlertidige løsninger til det specialiserede område (BY 17.05.21)</a:t>
                      </a:r>
                    </a:p>
                  </a:txBody>
                  <a:tcPr marL="0" marR="0" marT="0" marB="0" anchor="ctr"/>
                </a:tc>
                <a:extLst>
                  <a:ext uri="{0D108BD9-81ED-4DB2-BD59-A6C34878D82A}">
                    <a16:rowId xmlns:a16="http://schemas.microsoft.com/office/drawing/2014/main" val="2501330809"/>
                  </a:ext>
                </a:extLst>
              </a:tr>
              <a:tr h="329970">
                <a:tc>
                  <a:txBody>
                    <a:bodyPr/>
                    <a:lstStyle/>
                    <a:p>
                      <a:pPr algn="l" fontAlgn="b"/>
                      <a:r>
                        <a:rPr lang="da-DK" sz="1600" b="0" i="0" u="none" strike="noStrike">
                          <a:effectLst/>
                          <a:latin typeface="+mn-lt"/>
                        </a:rPr>
                        <a:t>    Vej adgang til Ny daginstitution i Greve Midt (BY 17.05.21)</a:t>
                      </a:r>
                    </a:p>
                  </a:txBody>
                  <a:tcPr marL="0" marR="0" marT="0" marB="0" anchor="ctr"/>
                </a:tc>
                <a:extLst>
                  <a:ext uri="{0D108BD9-81ED-4DB2-BD59-A6C34878D82A}">
                    <a16:rowId xmlns:a16="http://schemas.microsoft.com/office/drawing/2014/main" val="571447461"/>
                  </a:ext>
                </a:extLst>
              </a:tr>
              <a:tr h="329970">
                <a:tc>
                  <a:txBody>
                    <a:bodyPr/>
                    <a:lstStyle/>
                    <a:p>
                      <a:pPr algn="l" fontAlgn="b"/>
                      <a:r>
                        <a:rPr lang="da-DK" sz="1600" b="0" i="0" u="none" strike="noStrike">
                          <a:effectLst/>
                          <a:latin typeface="+mn-lt"/>
                        </a:rPr>
                        <a:t>    Lunas ark scenarie 2 (BY 17.05.21)</a:t>
                      </a:r>
                    </a:p>
                  </a:txBody>
                  <a:tcPr marL="0" marR="0" marT="0" marB="0" anchor="ctr"/>
                </a:tc>
                <a:extLst>
                  <a:ext uri="{0D108BD9-81ED-4DB2-BD59-A6C34878D82A}">
                    <a16:rowId xmlns:a16="http://schemas.microsoft.com/office/drawing/2014/main" val="693796064"/>
                  </a:ext>
                </a:extLst>
              </a:tr>
              <a:tr h="329970">
                <a:tc>
                  <a:txBody>
                    <a:bodyPr/>
                    <a:lstStyle/>
                    <a:p>
                      <a:pPr algn="l" fontAlgn="b"/>
                      <a:r>
                        <a:rPr lang="da-DK" sz="1600" b="0" i="0" u="none" strike="noStrike">
                          <a:effectLst/>
                          <a:latin typeface="+mn-lt"/>
                        </a:rPr>
                        <a:t>    Lovpligtig opgradering af daginstitutionskøkkener (BY 17.05.21)</a:t>
                      </a:r>
                    </a:p>
                  </a:txBody>
                  <a:tcPr marL="0" marR="0" marT="0" marB="0" anchor="ctr"/>
                </a:tc>
                <a:extLst>
                  <a:ext uri="{0D108BD9-81ED-4DB2-BD59-A6C34878D82A}">
                    <a16:rowId xmlns:a16="http://schemas.microsoft.com/office/drawing/2014/main" val="1100990629"/>
                  </a:ext>
                </a:extLst>
              </a:tr>
              <a:tr h="329970">
                <a:tc>
                  <a:txBody>
                    <a:bodyPr/>
                    <a:lstStyle/>
                    <a:p>
                      <a:pPr algn="l" fontAlgn="b"/>
                      <a:r>
                        <a:rPr lang="da-DK" sz="1600" b="0" i="0" u="none" strike="noStrike">
                          <a:solidFill>
                            <a:srgbClr val="000000"/>
                          </a:solidFill>
                          <a:effectLst/>
                          <a:latin typeface="+mn-lt"/>
                        </a:rPr>
                        <a:t>    Forundersøgelser kloakker (BY 17.05.21)</a:t>
                      </a:r>
                    </a:p>
                  </a:txBody>
                  <a:tcPr marL="0" marR="0" marT="0" marB="0" anchor="ctr"/>
                </a:tc>
                <a:extLst>
                  <a:ext uri="{0D108BD9-81ED-4DB2-BD59-A6C34878D82A}">
                    <a16:rowId xmlns:a16="http://schemas.microsoft.com/office/drawing/2014/main" val="2128248647"/>
                  </a:ext>
                </a:extLst>
              </a:tr>
              <a:tr h="329970">
                <a:tc>
                  <a:txBody>
                    <a:bodyPr/>
                    <a:lstStyle/>
                    <a:p>
                      <a:pPr algn="l" fontAlgn="b"/>
                      <a:r>
                        <a:rPr lang="da-DK" sz="1600" b="0" i="0" u="none" strike="noStrike">
                          <a:solidFill>
                            <a:srgbClr val="000000"/>
                          </a:solidFill>
                          <a:effectLst/>
                          <a:latin typeface="+mn-lt"/>
                        </a:rPr>
                        <a:t>    Affaldsordning (BY17.05.21)</a:t>
                      </a:r>
                    </a:p>
                  </a:txBody>
                  <a:tcPr marL="0" marR="0" marT="0" marB="0" anchor="ctr"/>
                </a:tc>
                <a:extLst>
                  <a:ext uri="{0D108BD9-81ED-4DB2-BD59-A6C34878D82A}">
                    <a16:rowId xmlns:a16="http://schemas.microsoft.com/office/drawing/2014/main" val="824066557"/>
                  </a:ext>
                </a:extLst>
              </a:tr>
              <a:tr h="329970">
                <a:tc>
                  <a:txBody>
                    <a:bodyPr/>
                    <a:lstStyle/>
                    <a:p>
                      <a:pPr algn="l" fontAlgn="b"/>
                      <a:r>
                        <a:rPr lang="da-DK" sz="1600" b="0" i="0" u="none" strike="noStrike">
                          <a:solidFill>
                            <a:srgbClr val="000000"/>
                          </a:solidFill>
                          <a:effectLst/>
                          <a:latin typeface="+mn-lt"/>
                        </a:rPr>
                        <a:t>    Udvidelse af genopretningspuljen (BY 17.05.21)</a:t>
                      </a:r>
                    </a:p>
                  </a:txBody>
                  <a:tcPr marL="0" marR="0" marT="0" marB="0" anchor="ctr"/>
                </a:tc>
                <a:extLst>
                  <a:ext uri="{0D108BD9-81ED-4DB2-BD59-A6C34878D82A}">
                    <a16:rowId xmlns:a16="http://schemas.microsoft.com/office/drawing/2014/main" val="2758300250"/>
                  </a:ext>
                </a:extLst>
              </a:tr>
            </a:tbl>
          </a:graphicData>
        </a:graphic>
      </p:graphicFrame>
    </p:spTree>
    <p:extLst>
      <p:ext uri="{BB962C8B-B14F-4D97-AF65-F5344CB8AC3E}">
        <p14:creationId xmlns:p14="http://schemas.microsoft.com/office/powerpoint/2010/main" val="40931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BC07B-F516-4E8F-B516-031D23B09AD0}"/>
              </a:ext>
            </a:extLst>
          </p:cNvPr>
          <p:cNvSpPr>
            <a:spLocks noGrp="1"/>
          </p:cNvSpPr>
          <p:nvPr>
            <p:ph type="title"/>
          </p:nvPr>
        </p:nvSpPr>
        <p:spPr/>
        <p:txBody>
          <a:bodyPr/>
          <a:lstStyle/>
          <a:p>
            <a:r>
              <a:rPr lang="da-DK"/>
              <a:t>Bruttoanlægsforslag</a:t>
            </a:r>
          </a:p>
        </p:txBody>
      </p:sp>
      <p:sp>
        <p:nvSpPr>
          <p:cNvPr id="3" name="Pladsholder til indhold 2">
            <a:extLst>
              <a:ext uri="{FF2B5EF4-FFF2-40B4-BE49-F238E27FC236}">
                <a16:creationId xmlns:a16="http://schemas.microsoft.com/office/drawing/2014/main" id="{5F640B28-687C-4042-9FE2-AA0F095BFCBC}"/>
              </a:ext>
            </a:extLst>
          </p:cNvPr>
          <p:cNvSpPr>
            <a:spLocks noGrp="1"/>
          </p:cNvSpPr>
          <p:nvPr>
            <p:ph idx="1"/>
          </p:nvPr>
        </p:nvSpPr>
        <p:spPr/>
        <p:txBody>
          <a:bodyPr>
            <a:noAutofit/>
          </a:bodyPr>
          <a:lstStyle/>
          <a:p>
            <a:pPr>
              <a:spcBef>
                <a:spcPts val="0"/>
              </a:spcBef>
              <a:spcAft>
                <a:spcPts val="1200"/>
              </a:spcAft>
              <a:buFont typeface="Arial" panose="020B0604020202020204" pitchFamily="34" charset="0"/>
              <a:buChar char="•"/>
            </a:pPr>
            <a:r>
              <a:rPr lang="da-DK" sz="2200"/>
              <a:t>Bruttoanlægsforslagene ligger udover, hvad der allerede er politisk vedtaget i tidligere års budgetforslag eller i særskilte sager</a:t>
            </a:r>
          </a:p>
          <a:p>
            <a:pPr>
              <a:spcBef>
                <a:spcPts val="0"/>
              </a:spcBef>
              <a:spcAft>
                <a:spcPts val="1200"/>
              </a:spcAft>
              <a:buFont typeface="Arial" panose="020B0604020202020204" pitchFamily="34" charset="0"/>
              <a:buChar char="•"/>
            </a:pPr>
            <a:r>
              <a:rPr lang="da-DK" sz="2200"/>
              <a:t>Direktionen har valgt at prioritere anlægsprojekter, der vurderes nødvendige i forhold til at imødekomme det demografiske pres i form af nye plejehjem og daginstitutioner samt kommunens vedligeholdelsesefterslæb – Anlægsmidler vedrørende disse udfordringer udgør 453 mio. kr. i Direktionens budgetforslag svarende til ca. 75 pct. af de samlede anlægsudgifter i budgetperioden</a:t>
            </a:r>
          </a:p>
          <a:p>
            <a:pPr>
              <a:spcBef>
                <a:spcPts val="0"/>
              </a:spcBef>
              <a:spcAft>
                <a:spcPts val="1200"/>
              </a:spcAft>
              <a:buFont typeface="Arial" panose="020B0604020202020204" pitchFamily="34" charset="0"/>
              <a:buChar char="•"/>
            </a:pPr>
            <a:r>
              <a:rPr lang="da-DK" sz="2200"/>
              <a:t>Direktionen har på den baggrund til gengæld valgt ikke at prioritere midler til nye cykelstier, mens projektet vedrørende boliger til udsatte unge foreslås rykket til 2026 med henblik på at afvente det nødvendige lovgrundlag – Det har endvidere ikke været muligt at afsætte alle midlerne anbefalet i bygningsanalysen</a:t>
            </a:r>
          </a:p>
          <a:p>
            <a:pPr>
              <a:spcBef>
                <a:spcPts val="0"/>
              </a:spcBef>
              <a:spcAft>
                <a:spcPts val="1800"/>
              </a:spcAft>
              <a:buFont typeface="Arial" panose="020B0604020202020204" pitchFamily="34" charset="0"/>
              <a:buChar char="•"/>
            </a:pPr>
            <a:endParaRPr lang="da-DK" sz="2400"/>
          </a:p>
          <a:p>
            <a:pPr>
              <a:spcBef>
                <a:spcPts val="0"/>
              </a:spcBef>
              <a:spcAft>
                <a:spcPts val="1800"/>
              </a:spcAft>
              <a:buFont typeface="Arial" panose="020B0604020202020204" pitchFamily="34" charset="0"/>
              <a:buChar char="•"/>
            </a:pPr>
            <a:endParaRPr lang="da-DK" sz="2600"/>
          </a:p>
          <a:p>
            <a:pPr>
              <a:spcBef>
                <a:spcPts val="0"/>
              </a:spcBef>
              <a:spcAft>
                <a:spcPts val="1800"/>
              </a:spcAft>
              <a:buFont typeface="Arial" panose="020B0604020202020204" pitchFamily="34" charset="0"/>
              <a:buChar char="•"/>
            </a:pPr>
            <a:endParaRPr lang="da-DK" sz="2600"/>
          </a:p>
          <a:p>
            <a:pPr>
              <a:spcBef>
                <a:spcPts val="0"/>
              </a:spcBef>
              <a:spcAft>
                <a:spcPts val="1800"/>
              </a:spcAft>
              <a:buFont typeface="Arial" panose="020B0604020202020204" pitchFamily="34" charset="0"/>
              <a:buChar char="•"/>
            </a:pPr>
            <a:endParaRPr lang="da-DK" sz="2600"/>
          </a:p>
          <a:p>
            <a:pPr marL="0" indent="0">
              <a:buNone/>
            </a:pPr>
            <a:endParaRPr lang="da-DK" sz="2600"/>
          </a:p>
        </p:txBody>
      </p:sp>
    </p:spTree>
    <p:extLst>
      <p:ext uri="{BB962C8B-B14F-4D97-AF65-F5344CB8AC3E}">
        <p14:creationId xmlns:p14="http://schemas.microsoft.com/office/powerpoint/2010/main" val="1058652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3ABEA3-B31B-4450-AD53-4EF2D95E78BE}"/>
              </a:ext>
            </a:extLst>
          </p:cNvPr>
          <p:cNvSpPr>
            <a:spLocks noGrp="1"/>
          </p:cNvSpPr>
          <p:nvPr>
            <p:ph type="title"/>
          </p:nvPr>
        </p:nvSpPr>
        <p:spPr/>
        <p:txBody>
          <a:bodyPr/>
          <a:lstStyle/>
          <a:p>
            <a:r>
              <a:rPr lang="da-DK"/>
              <a:t>Den videre proces</a:t>
            </a:r>
          </a:p>
        </p:txBody>
      </p:sp>
      <p:sp>
        <p:nvSpPr>
          <p:cNvPr id="4" name="Pladsholder til tekst 3">
            <a:extLst>
              <a:ext uri="{FF2B5EF4-FFF2-40B4-BE49-F238E27FC236}">
                <a16:creationId xmlns:a16="http://schemas.microsoft.com/office/drawing/2014/main" id="{6D9267AE-49FE-4334-B798-7501C5BC79B9}"/>
              </a:ext>
            </a:extLst>
          </p:cNvPr>
          <p:cNvSpPr>
            <a:spLocks noGrp="1"/>
          </p:cNvSpPr>
          <p:nvPr>
            <p:ph type="body" idx="1"/>
          </p:nvPr>
        </p:nvSpPr>
        <p:spPr>
          <a:xfrm>
            <a:off x="831849" y="4398168"/>
            <a:ext cx="8965293" cy="1262799"/>
          </a:xfrm>
        </p:spPr>
        <p:txBody>
          <a:bodyPr/>
          <a:lstStyle/>
          <a:p>
            <a:pPr>
              <a:lnSpc>
                <a:spcPct val="100000"/>
              </a:lnSpc>
            </a:pPr>
            <a:r>
              <a:rPr lang="da-DK"/>
              <a:t>Tidsplan, høringer, materiale og understøttelse</a:t>
            </a:r>
          </a:p>
        </p:txBody>
      </p:sp>
    </p:spTree>
    <p:extLst>
      <p:ext uri="{BB962C8B-B14F-4D97-AF65-F5344CB8AC3E}">
        <p14:creationId xmlns:p14="http://schemas.microsoft.com/office/powerpoint/2010/main" val="3602916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BC07B-F516-4E8F-B516-031D23B09AD0}"/>
              </a:ext>
            </a:extLst>
          </p:cNvPr>
          <p:cNvSpPr>
            <a:spLocks noGrp="1"/>
          </p:cNvSpPr>
          <p:nvPr>
            <p:ph type="title"/>
          </p:nvPr>
        </p:nvSpPr>
        <p:spPr/>
        <p:txBody>
          <a:bodyPr/>
          <a:lstStyle/>
          <a:p>
            <a:r>
              <a:rPr lang="da-DK"/>
              <a:t>Tidsplan</a:t>
            </a:r>
          </a:p>
        </p:txBody>
      </p:sp>
      <p:graphicFrame>
        <p:nvGraphicFramePr>
          <p:cNvPr id="6" name="Tabel 5">
            <a:extLst>
              <a:ext uri="{FF2B5EF4-FFF2-40B4-BE49-F238E27FC236}">
                <a16:creationId xmlns:a16="http://schemas.microsoft.com/office/drawing/2014/main" id="{04A676AD-DC3F-4005-AD25-9D200D9B5127}"/>
              </a:ext>
            </a:extLst>
          </p:cNvPr>
          <p:cNvGraphicFramePr>
            <a:graphicFrameLocks noGrp="1"/>
          </p:cNvGraphicFramePr>
          <p:nvPr>
            <p:extLst>
              <p:ext uri="{D42A27DB-BD31-4B8C-83A1-F6EECF244321}">
                <p14:modId xmlns:p14="http://schemas.microsoft.com/office/powerpoint/2010/main" val="1684884224"/>
              </p:ext>
            </p:extLst>
          </p:nvPr>
        </p:nvGraphicFramePr>
        <p:xfrm>
          <a:off x="838200" y="1690688"/>
          <a:ext cx="10515600" cy="4053840"/>
        </p:xfrm>
        <a:graphic>
          <a:graphicData uri="http://schemas.openxmlformats.org/drawingml/2006/table">
            <a:tbl>
              <a:tblPr firstRow="1" bandRow="1">
                <a:tableStyleId>{5C22544A-7EE6-4342-B048-85BDC9FD1C3A}</a:tableStyleId>
              </a:tblPr>
              <a:tblGrid>
                <a:gridCol w="1999689">
                  <a:extLst>
                    <a:ext uri="{9D8B030D-6E8A-4147-A177-3AD203B41FA5}">
                      <a16:colId xmlns:a16="http://schemas.microsoft.com/office/drawing/2014/main" val="20000"/>
                    </a:ext>
                  </a:extLst>
                </a:gridCol>
                <a:gridCol w="8515911">
                  <a:extLst>
                    <a:ext uri="{9D8B030D-6E8A-4147-A177-3AD203B41FA5}">
                      <a16:colId xmlns:a16="http://schemas.microsoft.com/office/drawing/2014/main" val="20001"/>
                    </a:ext>
                  </a:extLst>
                </a:gridCol>
              </a:tblGrid>
              <a:tr h="248118">
                <a:tc>
                  <a:txBody>
                    <a:bodyPr/>
                    <a:lstStyle/>
                    <a:p>
                      <a:pPr algn="l" fontAlgn="b"/>
                      <a:r>
                        <a:rPr lang="da-DK" sz="1600" b="1" i="0" u="none" strike="noStrike">
                          <a:solidFill>
                            <a:srgbClr val="000000"/>
                          </a:solidFill>
                          <a:effectLst/>
                          <a:latin typeface="Calibri" panose="020F0502020204030204" pitchFamily="34" charset="0"/>
                        </a:rPr>
                        <a:t>Dato</a:t>
                      </a:r>
                    </a:p>
                  </a:txBody>
                  <a:tcPr marL="9525" marR="9525" marT="9525" marB="0" anchor="b"/>
                </a:tc>
                <a:tc>
                  <a:txBody>
                    <a:bodyPr/>
                    <a:lstStyle/>
                    <a:p>
                      <a:pPr algn="l" fontAlgn="b"/>
                      <a:r>
                        <a:rPr lang="da-DK" sz="1600" b="1" i="0" u="none" strike="noStrike">
                          <a:solidFill>
                            <a:srgbClr val="000000"/>
                          </a:solidFill>
                          <a:effectLst/>
                          <a:latin typeface="Calibri" panose="020F0502020204030204" pitchFamily="34" charset="0"/>
                        </a:rPr>
                        <a:t>Aktivitet</a:t>
                      </a:r>
                    </a:p>
                  </a:txBody>
                  <a:tcPr marL="9525" marR="9525" marT="9525" marB="0" anchor="b"/>
                </a:tc>
                <a:extLst>
                  <a:ext uri="{0D108BD9-81ED-4DB2-BD59-A6C34878D82A}">
                    <a16:rowId xmlns:a16="http://schemas.microsoft.com/office/drawing/2014/main" val="10000"/>
                  </a:ext>
                </a:extLst>
              </a:tr>
              <a:tr h="248118">
                <a:tc>
                  <a:txBody>
                    <a:bodyPr/>
                    <a:lstStyle/>
                    <a:p>
                      <a:pPr algn="l" fontAlgn="b"/>
                      <a:r>
                        <a:rPr lang="da-DK" sz="1600" b="0" i="0" u="none" strike="noStrike">
                          <a:solidFill>
                            <a:srgbClr val="000000"/>
                          </a:solidFill>
                          <a:effectLst/>
                          <a:latin typeface="Calibri" panose="020F0502020204030204" pitchFamily="34" charset="0"/>
                        </a:rPr>
                        <a:t>11. august</a:t>
                      </a:r>
                    </a:p>
                  </a:txBody>
                  <a:tcPr marL="9525" marR="9525" marT="9525" marB="0" anchor="b"/>
                </a:tc>
                <a:tc>
                  <a:txBody>
                    <a:bodyPr/>
                    <a:lstStyle/>
                    <a:p>
                      <a:pPr algn="l" fontAlgn="b"/>
                      <a:r>
                        <a:rPr lang="da-DK" sz="1600" b="0" i="0" u="none" strike="noStrike">
                          <a:solidFill>
                            <a:srgbClr val="000000"/>
                          </a:solidFill>
                          <a:effectLst/>
                          <a:latin typeface="Calibri" panose="020F0502020204030204" pitchFamily="34" charset="0"/>
                        </a:rPr>
                        <a:t>Høring - Direktionens budgetforslag + kataloger sendes i høring</a:t>
                      </a:r>
                    </a:p>
                  </a:txBody>
                  <a:tcPr marL="9525" marR="9525" marT="9525" marB="0" anchor="b"/>
                </a:tc>
                <a:extLst>
                  <a:ext uri="{0D108BD9-81ED-4DB2-BD59-A6C34878D82A}">
                    <a16:rowId xmlns:a16="http://schemas.microsoft.com/office/drawing/2014/main" val="10004"/>
                  </a:ext>
                </a:extLst>
              </a:tr>
              <a:tr h="248118">
                <a:tc>
                  <a:txBody>
                    <a:bodyPr/>
                    <a:lstStyle/>
                    <a:p>
                      <a:pPr algn="l" fontAlgn="b"/>
                      <a:r>
                        <a:rPr lang="da-DK" sz="1600" b="0" i="0" u="none" strike="noStrike">
                          <a:solidFill>
                            <a:srgbClr val="000000"/>
                          </a:solidFill>
                          <a:effectLst/>
                          <a:latin typeface="Calibri" panose="020F0502020204030204" pitchFamily="34" charset="0"/>
                        </a:rPr>
                        <a:t>11. august</a:t>
                      </a:r>
                    </a:p>
                  </a:txBody>
                  <a:tcPr marL="9525" marR="9525" marT="9525" marB="0" anchor="b"/>
                </a:tc>
                <a:tc>
                  <a:txBody>
                    <a:bodyPr/>
                    <a:lstStyle/>
                    <a:p>
                      <a:pPr algn="l" fontAlgn="b"/>
                      <a:r>
                        <a:rPr lang="da-DK" sz="1600" b="0" i="0" u="none" strike="noStrike">
                          <a:solidFill>
                            <a:srgbClr val="000000"/>
                          </a:solidFill>
                          <a:effectLst/>
                          <a:latin typeface="Calibri" panose="020F0502020204030204" pitchFamily="34" charset="0"/>
                        </a:rPr>
                        <a:t>Udsendelse</a:t>
                      </a:r>
                      <a:r>
                        <a:rPr lang="da-DK" sz="1600" b="0" i="0" u="none" strike="noStrike" baseline="0">
                          <a:solidFill>
                            <a:srgbClr val="000000"/>
                          </a:solidFill>
                          <a:effectLst/>
                          <a:latin typeface="Calibri" panose="020F0502020204030204" pitchFamily="34" charset="0"/>
                        </a:rPr>
                        <a:t> af ”tomt” forhandlerark til partierne + opstart af teknisk understøttelse</a:t>
                      </a:r>
                      <a:endParaRPr lang="da-DK"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248118">
                <a:tc>
                  <a:txBody>
                    <a:bodyPr/>
                    <a:lstStyle/>
                    <a:p>
                      <a:pPr algn="l" fontAlgn="b"/>
                      <a:r>
                        <a:rPr lang="da-DK" sz="1600" b="0" i="0" u="none" strike="noStrike">
                          <a:solidFill>
                            <a:srgbClr val="000000"/>
                          </a:solidFill>
                          <a:effectLst/>
                          <a:latin typeface="Calibri" panose="020F0502020204030204" pitchFamily="34" charset="0"/>
                        </a:rPr>
                        <a:t>25. august</a:t>
                      </a:r>
                    </a:p>
                  </a:txBody>
                  <a:tcPr marL="9525" marR="9525" marT="9525" marB="0" anchor="b"/>
                </a:tc>
                <a:tc>
                  <a:txBody>
                    <a:bodyPr/>
                    <a:lstStyle/>
                    <a:p>
                      <a:pPr algn="l" fontAlgn="b"/>
                      <a:r>
                        <a:rPr lang="da-DK" sz="1600" b="0" i="0" u="none" strike="noStrike">
                          <a:solidFill>
                            <a:srgbClr val="000000"/>
                          </a:solidFill>
                          <a:effectLst/>
                          <a:latin typeface="Calibri" panose="020F0502020204030204" pitchFamily="34" charset="0"/>
                        </a:rPr>
                        <a:t>Høring - Frist for aflevering af høringssvar</a:t>
                      </a:r>
                    </a:p>
                  </a:txBody>
                  <a:tcPr marL="9525" marR="9525" marT="9525" marB="0" anchor="b"/>
                </a:tc>
                <a:extLst>
                  <a:ext uri="{0D108BD9-81ED-4DB2-BD59-A6C34878D82A}">
                    <a16:rowId xmlns:a16="http://schemas.microsoft.com/office/drawing/2014/main" val="10006"/>
                  </a:ext>
                </a:extLst>
              </a:tr>
              <a:tr h="248118">
                <a:tc>
                  <a:txBody>
                    <a:bodyPr/>
                    <a:lstStyle/>
                    <a:p>
                      <a:pPr algn="l" fontAlgn="b"/>
                      <a:r>
                        <a:rPr lang="da-DK" sz="1600" b="0" i="0" u="none" strike="noStrike">
                          <a:solidFill>
                            <a:srgbClr val="000000"/>
                          </a:solidFill>
                          <a:effectLst/>
                          <a:latin typeface="Calibri" panose="020F0502020204030204" pitchFamily="34" charset="0"/>
                        </a:rPr>
                        <a:t>26. august</a:t>
                      </a:r>
                    </a:p>
                  </a:txBody>
                  <a:tcPr marL="9525" marR="9525" marT="9525" marB="0" anchor="b"/>
                </a:tc>
                <a:tc>
                  <a:txBody>
                    <a:bodyPr/>
                    <a:lstStyle/>
                    <a:p>
                      <a:pPr algn="l" fontAlgn="b"/>
                      <a:r>
                        <a:rPr lang="da-DK" sz="1600" b="0" i="0" u="none" strike="noStrike">
                          <a:solidFill>
                            <a:srgbClr val="000000"/>
                          </a:solidFill>
                          <a:effectLst/>
                          <a:latin typeface="Calibri" panose="020F0502020204030204" pitchFamily="34" charset="0"/>
                        </a:rPr>
                        <a:t>Høring - Offentliggørelse af høringssvar</a:t>
                      </a:r>
                    </a:p>
                  </a:txBody>
                  <a:tcPr marL="9525" marR="9525" marT="9525" marB="0" anchor="b"/>
                </a:tc>
                <a:extLst>
                  <a:ext uri="{0D108BD9-81ED-4DB2-BD59-A6C34878D82A}">
                    <a16:rowId xmlns:a16="http://schemas.microsoft.com/office/drawing/2014/main" val="10007"/>
                  </a:ext>
                </a:extLst>
              </a:tr>
              <a:tr h="248118">
                <a:tc>
                  <a:txBody>
                    <a:bodyPr/>
                    <a:lstStyle/>
                    <a:p>
                      <a:pPr algn="l" fontAlgn="b"/>
                      <a:r>
                        <a:rPr lang="da-DK" sz="1600" b="0" i="0" u="none" strike="noStrike">
                          <a:solidFill>
                            <a:srgbClr val="000000"/>
                          </a:solidFill>
                          <a:effectLst/>
                          <a:latin typeface="Calibri" panose="020F0502020204030204" pitchFamily="34" charset="0"/>
                        </a:rPr>
                        <a:t>Ultimo august</a:t>
                      </a:r>
                    </a:p>
                  </a:txBody>
                  <a:tcPr marL="9525" marR="9525" marT="9525" marB="0" anchor="b"/>
                </a:tc>
                <a:tc>
                  <a:txBody>
                    <a:bodyPr/>
                    <a:lstStyle/>
                    <a:p>
                      <a:pPr algn="l" fontAlgn="b"/>
                      <a:r>
                        <a:rPr lang="da-DK" sz="1600" b="0" i="0" u="none" strike="noStrike">
                          <a:solidFill>
                            <a:srgbClr val="000000"/>
                          </a:solidFill>
                          <a:effectLst/>
                          <a:latin typeface="Calibri" panose="020F0502020204030204" pitchFamily="34" charset="0"/>
                        </a:rPr>
                        <a:t>Tilbagemelding på ansøgninger for tilskuds- og lånepuljer</a:t>
                      </a:r>
                    </a:p>
                  </a:txBody>
                  <a:tcPr marL="9525" marR="9525" marT="9525" marB="0" anchor="b"/>
                </a:tc>
                <a:extLst>
                  <a:ext uri="{0D108BD9-81ED-4DB2-BD59-A6C34878D82A}">
                    <a16:rowId xmlns:a16="http://schemas.microsoft.com/office/drawing/2014/main" val="4163300353"/>
                  </a:ext>
                </a:extLst>
              </a:tr>
              <a:tr h="248118">
                <a:tc>
                  <a:txBody>
                    <a:bodyPr/>
                    <a:lstStyle/>
                    <a:p>
                      <a:pPr algn="l" fontAlgn="b"/>
                      <a:r>
                        <a:rPr lang="da-DK" sz="1600" b="0" i="0" u="none" strike="noStrike">
                          <a:solidFill>
                            <a:srgbClr val="000000"/>
                          </a:solidFill>
                          <a:effectLst/>
                          <a:latin typeface="Calibri" panose="020F0502020204030204" pitchFamily="34" charset="0"/>
                        </a:rPr>
                        <a:t>1.-2. september</a:t>
                      </a:r>
                    </a:p>
                  </a:txBody>
                  <a:tcPr marL="9525" marR="9525" marT="9525" marB="0" anchor="b"/>
                </a:tc>
                <a:tc>
                  <a:txBody>
                    <a:bodyPr/>
                    <a:lstStyle/>
                    <a:p>
                      <a:pPr algn="l" fontAlgn="b"/>
                      <a:r>
                        <a:rPr lang="da-DK" sz="1600" b="0" i="0" u="none" strike="noStrike">
                          <a:solidFill>
                            <a:srgbClr val="000000"/>
                          </a:solidFill>
                          <a:effectLst/>
                          <a:latin typeface="Calibri" panose="020F0502020204030204" pitchFamily="34" charset="0"/>
                        </a:rPr>
                        <a:t>Budgetforhandlinger</a:t>
                      </a:r>
                    </a:p>
                  </a:txBody>
                  <a:tcPr marL="9525" marR="9525" marT="9525" marB="0" anchor="b"/>
                </a:tc>
                <a:extLst>
                  <a:ext uri="{0D108BD9-81ED-4DB2-BD59-A6C34878D82A}">
                    <a16:rowId xmlns:a16="http://schemas.microsoft.com/office/drawing/2014/main" val="10008"/>
                  </a:ext>
                </a:extLst>
              </a:tr>
              <a:tr h="248118">
                <a:tc>
                  <a:txBody>
                    <a:bodyPr/>
                    <a:lstStyle/>
                    <a:p>
                      <a:pPr algn="l" fontAlgn="b"/>
                      <a:r>
                        <a:rPr lang="da-DK" sz="1600" b="0" i="0" u="none" strike="noStrike">
                          <a:solidFill>
                            <a:srgbClr val="000000"/>
                          </a:solidFill>
                          <a:effectLst/>
                          <a:latin typeface="Calibri" panose="020F0502020204030204" pitchFamily="34" charset="0"/>
                        </a:rPr>
                        <a:t>2.-3. september</a:t>
                      </a:r>
                    </a:p>
                  </a:txBody>
                  <a:tcPr marL="9525" marR="9525" marT="9525" marB="0" anchor="b"/>
                </a:tc>
                <a:tc>
                  <a:txBody>
                    <a:bodyPr/>
                    <a:lstStyle/>
                    <a:p>
                      <a:pPr algn="l" fontAlgn="b"/>
                      <a:r>
                        <a:rPr lang="da-DK" sz="1600" b="0" i="0" u="none" strike="noStrike">
                          <a:solidFill>
                            <a:srgbClr val="000000"/>
                          </a:solidFill>
                          <a:effectLst/>
                          <a:latin typeface="Calibri" panose="020F0502020204030204" pitchFamily="34" charset="0"/>
                        </a:rPr>
                        <a:t>Høring - Eventuelt budgetforlig sendes i høring</a:t>
                      </a:r>
                    </a:p>
                  </a:txBody>
                  <a:tcPr marL="9525" marR="9525" marT="9525" marB="0" anchor="b"/>
                </a:tc>
                <a:extLst>
                  <a:ext uri="{0D108BD9-81ED-4DB2-BD59-A6C34878D82A}">
                    <a16:rowId xmlns:a16="http://schemas.microsoft.com/office/drawing/2014/main" val="10010"/>
                  </a:ext>
                </a:extLst>
              </a:tr>
              <a:tr h="248118">
                <a:tc>
                  <a:txBody>
                    <a:bodyPr/>
                    <a:lstStyle/>
                    <a:p>
                      <a:pPr marL="0" algn="l" defTabSz="914400" rtl="0" eaLnBrk="1" fontAlgn="b" latinLnBrk="0" hangingPunct="1"/>
                      <a:r>
                        <a:rPr lang="da-DK" sz="1600" b="0" i="0" u="none" strike="noStrike" kern="1200">
                          <a:solidFill>
                            <a:srgbClr val="000000"/>
                          </a:solidFill>
                          <a:effectLst/>
                          <a:latin typeface="Calibri" panose="020F0502020204030204" pitchFamily="34" charset="0"/>
                          <a:ea typeface="+mn-ea"/>
                          <a:cs typeface="+mn-cs"/>
                        </a:rPr>
                        <a:t>9. september</a:t>
                      </a:r>
                    </a:p>
                  </a:txBody>
                  <a:tcPr marL="9525" marR="9525" marT="9525" marB="0" anchor="b"/>
                </a:tc>
                <a:tc>
                  <a:txBody>
                    <a:bodyPr/>
                    <a:lstStyle/>
                    <a:p>
                      <a:pPr marL="0" algn="l" defTabSz="914400" rtl="0" eaLnBrk="1" fontAlgn="b" latinLnBrk="0" hangingPunct="1"/>
                      <a:r>
                        <a:rPr lang="da-DK" sz="1600" b="0" i="0" u="none" strike="noStrike" kern="1200">
                          <a:solidFill>
                            <a:srgbClr val="000000"/>
                          </a:solidFill>
                          <a:effectLst/>
                          <a:latin typeface="Calibri" panose="020F0502020204030204" pitchFamily="34" charset="0"/>
                          <a:ea typeface="+mn-ea"/>
                          <a:cs typeface="+mn-cs"/>
                        </a:rPr>
                        <a:t>Budgetspørgsmål - Frist for modtagelse af budgetspørgsmål</a:t>
                      </a:r>
                    </a:p>
                  </a:txBody>
                  <a:tcPr marL="9525" marR="9525" marT="9525" marB="0" anchor="b"/>
                </a:tc>
                <a:extLst>
                  <a:ext uri="{0D108BD9-81ED-4DB2-BD59-A6C34878D82A}">
                    <a16:rowId xmlns:a16="http://schemas.microsoft.com/office/drawing/2014/main" val="2579476903"/>
                  </a:ext>
                </a:extLst>
              </a:tr>
              <a:tr h="248118">
                <a:tc>
                  <a:txBody>
                    <a:bodyPr/>
                    <a:lstStyle/>
                    <a:p>
                      <a:pPr marL="0" algn="l" defTabSz="914400" rtl="0" eaLnBrk="1" fontAlgn="b" latinLnBrk="0" hangingPunct="1"/>
                      <a:r>
                        <a:rPr lang="da-DK" sz="1600" b="0" i="0" u="none" strike="noStrike" kern="1200">
                          <a:solidFill>
                            <a:srgbClr val="000000"/>
                          </a:solidFill>
                          <a:effectLst/>
                          <a:latin typeface="Calibri" panose="020F0502020204030204" pitchFamily="34" charset="0"/>
                          <a:ea typeface="+mn-ea"/>
                          <a:cs typeface="+mn-cs"/>
                        </a:rPr>
                        <a:t>13. september</a:t>
                      </a:r>
                    </a:p>
                  </a:txBody>
                  <a:tcPr marL="9525" marR="9525" marT="9525" marB="0" anchor="b"/>
                </a:tc>
                <a:tc>
                  <a:txBody>
                    <a:bodyPr/>
                    <a:lstStyle/>
                    <a:p>
                      <a:pPr marL="0" algn="l" defTabSz="914400" rtl="0" eaLnBrk="1" fontAlgn="b" latinLnBrk="0" hangingPunct="1"/>
                      <a:r>
                        <a:rPr lang="da-DK" sz="1600" b="0" i="0" u="none" strike="noStrike" kern="1200">
                          <a:solidFill>
                            <a:srgbClr val="000000"/>
                          </a:solidFill>
                          <a:effectLst/>
                          <a:latin typeface="Calibri" panose="020F0502020204030204" pitchFamily="34" charset="0"/>
                          <a:ea typeface="+mn-ea"/>
                          <a:cs typeface="+mn-cs"/>
                        </a:rPr>
                        <a:t>ØU - 1. behandling af budget 2022-25</a:t>
                      </a:r>
                    </a:p>
                  </a:txBody>
                  <a:tcPr marL="9525" marR="9525" marT="9525" marB="0" anchor="b"/>
                </a:tc>
                <a:extLst>
                  <a:ext uri="{0D108BD9-81ED-4DB2-BD59-A6C34878D82A}">
                    <a16:rowId xmlns:a16="http://schemas.microsoft.com/office/drawing/2014/main" val="3700452574"/>
                  </a:ext>
                </a:extLst>
              </a:tr>
              <a:tr h="248118">
                <a:tc>
                  <a:txBody>
                    <a:bodyPr/>
                    <a:lstStyle/>
                    <a:p>
                      <a:pPr marL="0" algn="l" defTabSz="914400" rtl="0" eaLnBrk="1" fontAlgn="b" latinLnBrk="0" hangingPunct="1"/>
                      <a:r>
                        <a:rPr lang="da-DK" sz="1600" b="0" i="0" u="none" strike="noStrike" kern="1200">
                          <a:solidFill>
                            <a:srgbClr val="000000"/>
                          </a:solidFill>
                          <a:effectLst/>
                          <a:latin typeface="Calibri" panose="020F0502020204030204" pitchFamily="34" charset="0"/>
                          <a:ea typeface="+mn-ea"/>
                          <a:cs typeface="+mn-cs"/>
                        </a:rPr>
                        <a:t>16./17. september</a:t>
                      </a:r>
                    </a:p>
                  </a:txBody>
                  <a:tcPr marL="9525" marR="9525" marT="9525" marB="0" anchor="b"/>
                </a:tc>
                <a:tc>
                  <a:txBody>
                    <a:bodyPr/>
                    <a:lstStyle/>
                    <a:p>
                      <a:pPr marL="0" algn="l" defTabSz="914400" rtl="0" eaLnBrk="1" fontAlgn="b" latinLnBrk="0" hangingPunct="1"/>
                      <a:r>
                        <a:rPr lang="da-DK" sz="1600" b="0" i="0" u="none" strike="noStrike" kern="1200">
                          <a:solidFill>
                            <a:srgbClr val="000000"/>
                          </a:solidFill>
                          <a:effectLst/>
                          <a:latin typeface="Calibri" panose="020F0502020204030204" pitchFamily="34" charset="0"/>
                          <a:ea typeface="+mn-ea"/>
                          <a:cs typeface="+mn-cs"/>
                        </a:rPr>
                        <a:t>Høring - Frist for aflevering af høringssvar</a:t>
                      </a:r>
                    </a:p>
                  </a:txBody>
                  <a:tcPr marL="9525" marR="9525" marT="9525" marB="0" anchor="b"/>
                </a:tc>
                <a:extLst>
                  <a:ext uri="{0D108BD9-81ED-4DB2-BD59-A6C34878D82A}">
                    <a16:rowId xmlns:a16="http://schemas.microsoft.com/office/drawing/2014/main" val="952429616"/>
                  </a:ext>
                </a:extLst>
              </a:tr>
              <a:tr h="248118">
                <a:tc>
                  <a:txBody>
                    <a:bodyPr/>
                    <a:lstStyle/>
                    <a:p>
                      <a:pPr marL="0" algn="l" defTabSz="914400" rtl="0" eaLnBrk="1" fontAlgn="b" latinLnBrk="0" hangingPunct="1"/>
                      <a:r>
                        <a:rPr lang="da-DK" sz="1600" b="0" i="0" u="none" strike="noStrike" kern="1200">
                          <a:solidFill>
                            <a:srgbClr val="000000"/>
                          </a:solidFill>
                          <a:effectLst/>
                          <a:latin typeface="Calibri" panose="020F0502020204030204" pitchFamily="34" charset="0"/>
                          <a:ea typeface="+mn-ea"/>
                          <a:cs typeface="+mn-cs"/>
                        </a:rPr>
                        <a:t>17. september</a:t>
                      </a:r>
                    </a:p>
                  </a:txBody>
                  <a:tcPr marL="9525" marR="9525" marT="9525" marB="0" anchor="b"/>
                </a:tc>
                <a:tc>
                  <a:txBody>
                    <a:bodyPr/>
                    <a:lstStyle/>
                    <a:p>
                      <a:pPr marL="0" algn="l" defTabSz="914400" rtl="0" eaLnBrk="1" fontAlgn="b" latinLnBrk="0" hangingPunct="1"/>
                      <a:r>
                        <a:rPr lang="da-DK" sz="1600" b="0" i="0" u="none" strike="noStrike" kern="1200">
                          <a:solidFill>
                            <a:srgbClr val="000000"/>
                          </a:solidFill>
                          <a:effectLst/>
                          <a:latin typeface="Calibri" panose="020F0502020204030204" pitchFamily="34" charset="0"/>
                          <a:ea typeface="+mn-ea"/>
                          <a:cs typeface="+mn-cs"/>
                        </a:rPr>
                        <a:t>Høring - Offentliggørelse af høringssvar</a:t>
                      </a:r>
                    </a:p>
                  </a:txBody>
                  <a:tcPr marL="9525" marR="9525" marT="9525" marB="0" anchor="b"/>
                </a:tc>
                <a:extLst>
                  <a:ext uri="{0D108BD9-81ED-4DB2-BD59-A6C34878D82A}">
                    <a16:rowId xmlns:a16="http://schemas.microsoft.com/office/drawing/2014/main" val="4180845520"/>
                  </a:ext>
                </a:extLst>
              </a:tr>
              <a:tr h="248118">
                <a:tc>
                  <a:txBody>
                    <a:bodyPr/>
                    <a:lstStyle/>
                    <a:p>
                      <a:pPr marL="0" algn="l" defTabSz="914400" rtl="0" eaLnBrk="1" fontAlgn="b" latinLnBrk="0" hangingPunct="1"/>
                      <a:r>
                        <a:rPr lang="da-DK" sz="1600" b="0" i="0" u="none" strike="noStrike" kern="1200">
                          <a:solidFill>
                            <a:srgbClr val="000000"/>
                          </a:solidFill>
                          <a:effectLst/>
                          <a:latin typeface="Calibri" panose="020F0502020204030204" pitchFamily="34" charset="0"/>
                          <a:ea typeface="+mn-ea"/>
                          <a:cs typeface="+mn-cs"/>
                        </a:rPr>
                        <a:t>20. september</a:t>
                      </a:r>
                    </a:p>
                  </a:txBody>
                  <a:tcPr marL="9525" marR="9525" marT="9525" marB="0" anchor="b"/>
                </a:tc>
                <a:tc>
                  <a:txBody>
                    <a:bodyPr/>
                    <a:lstStyle/>
                    <a:p>
                      <a:pPr marL="0" algn="l" defTabSz="914400" rtl="0" eaLnBrk="1" fontAlgn="b" latinLnBrk="0" hangingPunct="1"/>
                      <a:r>
                        <a:rPr lang="da-DK" sz="1600" b="0" i="0" u="none" strike="noStrike" kern="1200">
                          <a:solidFill>
                            <a:srgbClr val="000000"/>
                          </a:solidFill>
                          <a:effectLst/>
                          <a:latin typeface="Calibri" panose="020F0502020204030204" pitchFamily="34" charset="0"/>
                          <a:ea typeface="+mn-ea"/>
                          <a:cs typeface="+mn-cs"/>
                        </a:rPr>
                        <a:t>BY - 1. behandling af Budget 2022-25</a:t>
                      </a:r>
                    </a:p>
                  </a:txBody>
                  <a:tcPr marL="9525" marR="9525" marT="9525" marB="0" anchor="b"/>
                </a:tc>
                <a:extLst>
                  <a:ext uri="{0D108BD9-81ED-4DB2-BD59-A6C34878D82A}">
                    <a16:rowId xmlns:a16="http://schemas.microsoft.com/office/drawing/2014/main" val="1345531998"/>
                  </a:ext>
                </a:extLst>
              </a:tr>
              <a:tr h="248118">
                <a:tc>
                  <a:txBody>
                    <a:bodyPr/>
                    <a:lstStyle/>
                    <a:p>
                      <a:pPr marL="0" algn="l" defTabSz="914400" rtl="0" eaLnBrk="1" fontAlgn="b" latinLnBrk="0" hangingPunct="1"/>
                      <a:r>
                        <a:rPr lang="da-DK" sz="1600" b="0" i="0" u="none" strike="noStrike" kern="1200">
                          <a:solidFill>
                            <a:srgbClr val="000000"/>
                          </a:solidFill>
                          <a:effectLst/>
                          <a:latin typeface="Calibri" panose="020F0502020204030204" pitchFamily="34" charset="0"/>
                          <a:ea typeface="+mn-ea"/>
                          <a:cs typeface="+mn-cs"/>
                        </a:rPr>
                        <a:t>20. september</a:t>
                      </a:r>
                    </a:p>
                  </a:txBody>
                  <a:tcPr marL="9525" marR="9525" marT="9525" marB="0" anchor="b"/>
                </a:tc>
                <a:tc>
                  <a:txBody>
                    <a:bodyPr/>
                    <a:lstStyle/>
                    <a:p>
                      <a:pPr marL="0" algn="l" defTabSz="914400" rtl="0" eaLnBrk="1" fontAlgn="b" latinLnBrk="0" hangingPunct="1"/>
                      <a:r>
                        <a:rPr lang="da-DK" sz="1600" b="0" i="0" u="none" strike="noStrike" kern="1200">
                          <a:solidFill>
                            <a:srgbClr val="000000"/>
                          </a:solidFill>
                          <a:effectLst/>
                          <a:latin typeface="Calibri" panose="020F0502020204030204" pitchFamily="34" charset="0"/>
                          <a:ea typeface="+mn-ea"/>
                          <a:cs typeface="+mn-cs"/>
                        </a:rPr>
                        <a:t>Frist for politiske ændringsforslag + teknisk understøttelse</a:t>
                      </a:r>
                    </a:p>
                  </a:txBody>
                  <a:tcPr marL="9525" marR="9525" marT="9525" marB="0" anchor="b"/>
                </a:tc>
                <a:extLst>
                  <a:ext uri="{0D108BD9-81ED-4DB2-BD59-A6C34878D82A}">
                    <a16:rowId xmlns:a16="http://schemas.microsoft.com/office/drawing/2014/main" val="1994721998"/>
                  </a:ext>
                </a:extLst>
              </a:tr>
              <a:tr h="248118">
                <a:tc>
                  <a:txBody>
                    <a:bodyPr/>
                    <a:lstStyle/>
                    <a:p>
                      <a:pPr marL="0" algn="l" defTabSz="914400" rtl="0" eaLnBrk="1" fontAlgn="b" latinLnBrk="0" hangingPunct="1"/>
                      <a:r>
                        <a:rPr lang="da-DK" sz="1600" b="0" i="0" u="none" strike="noStrike" kern="1200">
                          <a:solidFill>
                            <a:srgbClr val="000000"/>
                          </a:solidFill>
                          <a:effectLst/>
                          <a:latin typeface="Calibri" panose="020F0502020204030204" pitchFamily="34" charset="0"/>
                          <a:ea typeface="+mn-ea"/>
                          <a:cs typeface="+mn-cs"/>
                        </a:rPr>
                        <a:t>4. oktober</a:t>
                      </a:r>
                    </a:p>
                  </a:txBody>
                  <a:tcPr marL="9525" marR="9525" marT="9525" marB="0" anchor="b"/>
                </a:tc>
                <a:tc>
                  <a:txBody>
                    <a:bodyPr/>
                    <a:lstStyle/>
                    <a:p>
                      <a:pPr marL="0" algn="l" defTabSz="914400" rtl="0" eaLnBrk="1" fontAlgn="b" latinLnBrk="0" hangingPunct="1"/>
                      <a:r>
                        <a:rPr lang="da-DK" sz="1600" b="0" i="0" u="none" strike="noStrike" kern="1200">
                          <a:solidFill>
                            <a:srgbClr val="000000"/>
                          </a:solidFill>
                          <a:effectLst/>
                          <a:latin typeface="Calibri" panose="020F0502020204030204" pitchFamily="34" charset="0"/>
                          <a:ea typeface="+mn-ea"/>
                          <a:cs typeface="+mn-cs"/>
                        </a:rPr>
                        <a:t>ØU - 2. behandling af Budget 2022-25</a:t>
                      </a:r>
                    </a:p>
                  </a:txBody>
                  <a:tcPr marL="9525" marR="9525" marT="9525" marB="0" anchor="b"/>
                </a:tc>
                <a:extLst>
                  <a:ext uri="{0D108BD9-81ED-4DB2-BD59-A6C34878D82A}">
                    <a16:rowId xmlns:a16="http://schemas.microsoft.com/office/drawing/2014/main" val="2661400612"/>
                  </a:ext>
                </a:extLst>
              </a:tr>
              <a:tr h="248118">
                <a:tc>
                  <a:txBody>
                    <a:bodyPr/>
                    <a:lstStyle/>
                    <a:p>
                      <a:pPr marL="0" algn="l" defTabSz="914400" rtl="0" eaLnBrk="1" fontAlgn="b" latinLnBrk="0" hangingPunct="1"/>
                      <a:r>
                        <a:rPr lang="da-DK" sz="1600" b="0" i="0" u="none" strike="noStrike" kern="1200">
                          <a:solidFill>
                            <a:srgbClr val="000000"/>
                          </a:solidFill>
                          <a:effectLst/>
                          <a:latin typeface="Calibri" panose="020F0502020204030204" pitchFamily="34" charset="0"/>
                          <a:ea typeface="+mn-ea"/>
                          <a:cs typeface="+mn-cs"/>
                        </a:rPr>
                        <a:t>11. oktober</a:t>
                      </a:r>
                    </a:p>
                  </a:txBody>
                  <a:tcPr marL="9525" marR="9525" marT="9525" marB="0" anchor="b"/>
                </a:tc>
                <a:tc>
                  <a:txBody>
                    <a:bodyPr/>
                    <a:lstStyle/>
                    <a:p>
                      <a:pPr marL="0" algn="l" defTabSz="914400" rtl="0" eaLnBrk="1" fontAlgn="b" latinLnBrk="0" hangingPunct="1"/>
                      <a:r>
                        <a:rPr lang="da-DK" sz="1600" b="0" i="0" u="none" strike="noStrike" kern="1200">
                          <a:solidFill>
                            <a:srgbClr val="000000"/>
                          </a:solidFill>
                          <a:effectLst/>
                          <a:latin typeface="Calibri" panose="020F0502020204030204" pitchFamily="34" charset="0"/>
                          <a:ea typeface="+mn-ea"/>
                          <a:cs typeface="+mn-cs"/>
                        </a:rPr>
                        <a:t>BY - 2. behandling af Budget 2022-25</a:t>
                      </a:r>
                    </a:p>
                  </a:txBody>
                  <a:tcPr marL="9525" marR="9525" marT="9525" marB="0" anchor="b"/>
                </a:tc>
                <a:extLst>
                  <a:ext uri="{0D108BD9-81ED-4DB2-BD59-A6C34878D82A}">
                    <a16:rowId xmlns:a16="http://schemas.microsoft.com/office/drawing/2014/main" val="970157846"/>
                  </a:ext>
                </a:extLst>
              </a:tr>
            </a:tbl>
          </a:graphicData>
        </a:graphic>
      </p:graphicFrame>
    </p:spTree>
    <p:extLst>
      <p:ext uri="{BB962C8B-B14F-4D97-AF65-F5344CB8AC3E}">
        <p14:creationId xmlns:p14="http://schemas.microsoft.com/office/powerpoint/2010/main" val="1496134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BC07B-F516-4E8F-B516-031D23B09AD0}"/>
              </a:ext>
            </a:extLst>
          </p:cNvPr>
          <p:cNvSpPr>
            <a:spLocks noGrp="1"/>
          </p:cNvSpPr>
          <p:nvPr>
            <p:ph type="title"/>
          </p:nvPr>
        </p:nvSpPr>
        <p:spPr/>
        <p:txBody>
          <a:bodyPr/>
          <a:lstStyle/>
          <a:p>
            <a:r>
              <a:rPr lang="da-DK"/>
              <a:t>Materiale</a:t>
            </a:r>
          </a:p>
        </p:txBody>
      </p:sp>
      <p:sp>
        <p:nvSpPr>
          <p:cNvPr id="3" name="Pladsholder til indhold 2">
            <a:extLst>
              <a:ext uri="{FF2B5EF4-FFF2-40B4-BE49-F238E27FC236}">
                <a16:creationId xmlns:a16="http://schemas.microsoft.com/office/drawing/2014/main" id="{5F640B28-687C-4042-9FE2-AA0F095BFCBC}"/>
              </a:ext>
            </a:extLst>
          </p:cNvPr>
          <p:cNvSpPr>
            <a:spLocks noGrp="1"/>
          </p:cNvSpPr>
          <p:nvPr>
            <p:ph idx="1"/>
          </p:nvPr>
        </p:nvSpPr>
        <p:spPr/>
        <p:txBody>
          <a:bodyPr>
            <a:noAutofit/>
          </a:bodyPr>
          <a:lstStyle/>
          <a:p>
            <a:pPr>
              <a:spcBef>
                <a:spcPts val="0"/>
              </a:spcBef>
              <a:spcAft>
                <a:spcPts val="1800"/>
              </a:spcAft>
              <a:buFont typeface="Arial" panose="020B0604020202020204" pitchFamily="34" charset="0"/>
              <a:buChar char="•"/>
            </a:pPr>
            <a:r>
              <a:rPr lang="da-DK" sz="2200"/>
              <a:t>Den 11. august vil Direktionens Budgetforslag 2022-25 blive sendt i høring, og de enkelte partier vil endvidere få tilsendt et ”tomt” forhandlerark </a:t>
            </a:r>
          </a:p>
          <a:p>
            <a:pPr>
              <a:spcBef>
                <a:spcPts val="0"/>
              </a:spcBef>
              <a:spcAft>
                <a:spcPts val="1800"/>
              </a:spcAft>
              <a:buFont typeface="Arial" panose="020B0604020202020204" pitchFamily="34" charset="0"/>
              <a:buChar char="•"/>
            </a:pPr>
            <a:r>
              <a:rPr lang="da-DK" sz="2200"/>
              <a:t>I forhandlerarket vil alle politisk bestilte udvidelses- og bruttoanlægsforslag fremgå – også de forslag, som Direktionen ikke har haft mulighed for at prioritere i sit forslag</a:t>
            </a:r>
          </a:p>
          <a:p>
            <a:pPr>
              <a:spcBef>
                <a:spcPts val="0"/>
              </a:spcBef>
              <a:spcAft>
                <a:spcPts val="1800"/>
              </a:spcAft>
              <a:buFont typeface="Arial" panose="020B0604020202020204" pitchFamily="34" charset="0"/>
              <a:buChar char="•"/>
            </a:pPr>
            <a:r>
              <a:rPr lang="da-DK" sz="2200"/>
              <a:t>I forhandlerarket vil det endvidere være muligt at tilvælge effektiviserings- og besparelsesforslag ud fra et katalog bestående af de forslag, der indgik i Direktionens budgetforslag fra sidste år</a:t>
            </a:r>
          </a:p>
          <a:p>
            <a:pPr>
              <a:spcBef>
                <a:spcPts val="0"/>
              </a:spcBef>
              <a:spcAft>
                <a:spcPts val="1800"/>
              </a:spcAft>
              <a:buFont typeface="Arial" panose="020B0604020202020204" pitchFamily="34" charset="0"/>
              <a:buChar char="•"/>
            </a:pPr>
            <a:r>
              <a:rPr lang="da-DK" sz="2200"/>
              <a:t>Alt uddybende budgetmateriale herunder beskrivelserne af de enkelte tekniske rettelser, udvidelsesforsalg, effektiviserings- og besparelsesforslag vil blive lagt i et særskilt punkt i FirstAgenda parallelt med processen de seneste par år</a:t>
            </a:r>
          </a:p>
        </p:txBody>
      </p:sp>
    </p:spTree>
    <p:extLst>
      <p:ext uri="{BB962C8B-B14F-4D97-AF65-F5344CB8AC3E}">
        <p14:creationId xmlns:p14="http://schemas.microsoft.com/office/powerpoint/2010/main" val="1788348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BC07B-F516-4E8F-B516-031D23B09AD0}"/>
              </a:ext>
            </a:extLst>
          </p:cNvPr>
          <p:cNvSpPr>
            <a:spLocks noGrp="1"/>
          </p:cNvSpPr>
          <p:nvPr>
            <p:ph type="title"/>
          </p:nvPr>
        </p:nvSpPr>
        <p:spPr/>
        <p:txBody>
          <a:bodyPr/>
          <a:lstStyle/>
          <a:p>
            <a:r>
              <a:rPr lang="da-DK"/>
              <a:t>Understøttelse</a:t>
            </a:r>
          </a:p>
        </p:txBody>
      </p:sp>
      <p:sp>
        <p:nvSpPr>
          <p:cNvPr id="3" name="Pladsholder til indhold 2">
            <a:extLst>
              <a:ext uri="{FF2B5EF4-FFF2-40B4-BE49-F238E27FC236}">
                <a16:creationId xmlns:a16="http://schemas.microsoft.com/office/drawing/2014/main" id="{5F640B28-687C-4042-9FE2-AA0F095BFCBC}"/>
              </a:ext>
            </a:extLst>
          </p:cNvPr>
          <p:cNvSpPr>
            <a:spLocks noGrp="1"/>
          </p:cNvSpPr>
          <p:nvPr>
            <p:ph idx="1"/>
          </p:nvPr>
        </p:nvSpPr>
        <p:spPr/>
        <p:txBody>
          <a:bodyPr>
            <a:noAutofit/>
          </a:bodyPr>
          <a:lstStyle/>
          <a:p>
            <a:pPr>
              <a:spcBef>
                <a:spcPts val="0"/>
              </a:spcBef>
              <a:spcAft>
                <a:spcPts val="1800"/>
              </a:spcAft>
              <a:buFont typeface="Arial" panose="020B0604020202020204" pitchFamily="34" charset="0"/>
              <a:buChar char="•"/>
            </a:pPr>
            <a:r>
              <a:rPr lang="da-DK" sz="2400"/>
              <a:t>De enkelte partier bedes senest </a:t>
            </a:r>
            <a:r>
              <a:rPr lang="da-DK" sz="2400" u="sng"/>
              <a:t>fredag den 13. august</a:t>
            </a:r>
            <a:r>
              <a:rPr lang="da-DK" sz="2400"/>
              <a:t> give en melding til Lasse (</a:t>
            </a:r>
            <a:r>
              <a:rPr lang="da-DK" sz="2400">
                <a:hlinkClick r:id="rId2"/>
              </a:rPr>
              <a:t>lae@greve.dk</a:t>
            </a:r>
            <a:r>
              <a:rPr lang="da-DK" sz="2400"/>
              <a:t>) på, hvorvidt de forud for budgetforhandlingerne ønsker en teknisk gennemgang af forhandlerarket – Dette vil vi gerne anbefale særligt med henblik på en forståelse af finansieringssiden</a:t>
            </a:r>
          </a:p>
          <a:p>
            <a:pPr>
              <a:spcBef>
                <a:spcPts val="0"/>
              </a:spcBef>
              <a:spcAft>
                <a:spcPts val="1800"/>
              </a:spcAft>
              <a:buFont typeface="Arial" panose="020B0604020202020204" pitchFamily="34" charset="0"/>
              <a:buChar char="•"/>
            </a:pPr>
            <a:r>
              <a:rPr lang="da-DK" sz="2400"/>
              <a:t>Tilsvarende bedes partier, der ikke er med i et eventuelt budgetforlig senest </a:t>
            </a:r>
            <a:r>
              <a:rPr lang="da-DK" sz="2400" u="sng"/>
              <a:t>fredag den 10. september</a:t>
            </a:r>
            <a:r>
              <a:rPr lang="da-DK" sz="2400"/>
              <a:t> give en melding til Lasse på, hvorvidt de ønsker teknisk understøttelse i udarbejdelsen af et alternativt budgetforslag frem mod fristen den 20. september</a:t>
            </a:r>
          </a:p>
        </p:txBody>
      </p:sp>
    </p:spTree>
    <p:extLst>
      <p:ext uri="{BB962C8B-B14F-4D97-AF65-F5344CB8AC3E}">
        <p14:creationId xmlns:p14="http://schemas.microsoft.com/office/powerpoint/2010/main" val="1705600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BC07B-F516-4E8F-B516-031D23B09AD0}"/>
              </a:ext>
            </a:extLst>
          </p:cNvPr>
          <p:cNvSpPr>
            <a:spLocks noGrp="1"/>
          </p:cNvSpPr>
          <p:nvPr>
            <p:ph type="title"/>
          </p:nvPr>
        </p:nvSpPr>
        <p:spPr/>
        <p:txBody>
          <a:bodyPr/>
          <a:lstStyle/>
          <a:p>
            <a:r>
              <a:rPr lang="da-DK"/>
              <a:t>Usikkerheder</a:t>
            </a:r>
          </a:p>
        </p:txBody>
      </p:sp>
      <p:sp>
        <p:nvSpPr>
          <p:cNvPr id="3" name="Pladsholder til indhold 2">
            <a:extLst>
              <a:ext uri="{FF2B5EF4-FFF2-40B4-BE49-F238E27FC236}">
                <a16:creationId xmlns:a16="http://schemas.microsoft.com/office/drawing/2014/main" id="{5F640B28-687C-4042-9FE2-AA0F095BFCBC}"/>
              </a:ext>
            </a:extLst>
          </p:cNvPr>
          <p:cNvSpPr>
            <a:spLocks noGrp="1"/>
          </p:cNvSpPr>
          <p:nvPr>
            <p:ph idx="1"/>
          </p:nvPr>
        </p:nvSpPr>
        <p:spPr/>
        <p:txBody>
          <a:bodyPr>
            <a:noAutofit/>
          </a:bodyPr>
          <a:lstStyle/>
          <a:p>
            <a:pPr>
              <a:spcBef>
                <a:spcPts val="0"/>
              </a:spcBef>
              <a:spcAft>
                <a:spcPts val="1800"/>
              </a:spcAft>
              <a:buFont typeface="Arial" panose="020B0604020202020204" pitchFamily="34" charset="0"/>
              <a:buChar char="•"/>
            </a:pPr>
            <a:r>
              <a:rPr lang="da-DK" sz="2400"/>
              <a:t>Der kan stadig forekomme enkelte småjusteringer af de enkelte tekniske rettelser mv. frem mod de endelige budgetforhandlinger, men disse vil blive gennemgået af administrationen forud for forhandlingerne parallelt med processen de seneste år</a:t>
            </a:r>
          </a:p>
          <a:p>
            <a:pPr>
              <a:spcBef>
                <a:spcPts val="0"/>
              </a:spcBef>
              <a:spcAft>
                <a:spcPts val="1800"/>
              </a:spcAft>
              <a:buFont typeface="Arial" panose="020B0604020202020204" pitchFamily="34" charset="0"/>
              <a:buChar char="•"/>
            </a:pPr>
            <a:r>
              <a:rPr lang="da-DK" sz="2400"/>
              <a:t>En større ændring af rammevilkårene kan være, hvis Greve Kommune får tildelt midler fra tilskuds- og lånepuljerne, hvor der først forventes en tilbagemelding ultimo august – Administrationen vil ligeledes redegøre for dette forud for forhandlingerne, hvor Direktionen også vil komme med forslag til udmøntning</a:t>
            </a:r>
          </a:p>
          <a:p>
            <a:pPr>
              <a:spcBef>
                <a:spcPts val="0"/>
              </a:spcBef>
              <a:spcAft>
                <a:spcPts val="1800"/>
              </a:spcAft>
              <a:buFont typeface="Arial" panose="020B0604020202020204" pitchFamily="34" charset="0"/>
              <a:buChar char="•"/>
            </a:pPr>
            <a:r>
              <a:rPr lang="da-DK" sz="2400"/>
              <a:t>Der skal endvidere ansøges om at hæve skatterne som følge af tabet på udligningsreformen, men her er der alene tale om formalia</a:t>
            </a:r>
          </a:p>
        </p:txBody>
      </p:sp>
    </p:spTree>
    <p:extLst>
      <p:ext uri="{BB962C8B-B14F-4D97-AF65-F5344CB8AC3E}">
        <p14:creationId xmlns:p14="http://schemas.microsoft.com/office/powerpoint/2010/main" val="4263279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3ABEA3-B31B-4450-AD53-4EF2D95E78BE}"/>
              </a:ext>
            </a:extLst>
          </p:cNvPr>
          <p:cNvSpPr>
            <a:spLocks noGrp="1"/>
          </p:cNvSpPr>
          <p:nvPr>
            <p:ph type="title"/>
          </p:nvPr>
        </p:nvSpPr>
        <p:spPr/>
        <p:txBody>
          <a:bodyPr/>
          <a:lstStyle/>
          <a:p>
            <a:r>
              <a:rPr lang="da-DK"/>
              <a:t>Afslutning</a:t>
            </a:r>
          </a:p>
        </p:txBody>
      </p:sp>
      <p:sp>
        <p:nvSpPr>
          <p:cNvPr id="4" name="Pladsholder til tekst 3">
            <a:extLst>
              <a:ext uri="{FF2B5EF4-FFF2-40B4-BE49-F238E27FC236}">
                <a16:creationId xmlns:a16="http://schemas.microsoft.com/office/drawing/2014/main" id="{6D9267AE-49FE-4334-B798-7501C5BC79B9}"/>
              </a:ext>
            </a:extLst>
          </p:cNvPr>
          <p:cNvSpPr>
            <a:spLocks noGrp="1"/>
          </p:cNvSpPr>
          <p:nvPr>
            <p:ph type="body" idx="1"/>
          </p:nvPr>
        </p:nvSpPr>
        <p:spPr>
          <a:xfrm>
            <a:off x="831849" y="4398168"/>
            <a:ext cx="8965293" cy="1262799"/>
          </a:xfrm>
        </p:spPr>
        <p:txBody>
          <a:bodyPr/>
          <a:lstStyle/>
          <a:p>
            <a:pPr>
              <a:lnSpc>
                <a:spcPct val="100000"/>
              </a:lnSpc>
            </a:pPr>
            <a:r>
              <a:rPr lang="da-DK"/>
              <a:t>Spørgsmål og kommentarer</a:t>
            </a:r>
          </a:p>
        </p:txBody>
      </p:sp>
    </p:spTree>
    <p:extLst>
      <p:ext uri="{BB962C8B-B14F-4D97-AF65-F5344CB8AC3E}">
        <p14:creationId xmlns:p14="http://schemas.microsoft.com/office/powerpoint/2010/main" val="3696485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BC07B-F516-4E8F-B516-031D23B09AD0}"/>
              </a:ext>
            </a:extLst>
          </p:cNvPr>
          <p:cNvSpPr>
            <a:spLocks noGrp="1"/>
          </p:cNvSpPr>
          <p:nvPr>
            <p:ph type="title"/>
          </p:nvPr>
        </p:nvSpPr>
        <p:spPr/>
        <p:txBody>
          <a:bodyPr/>
          <a:lstStyle/>
          <a:p>
            <a:r>
              <a:rPr lang="da-DK"/>
              <a:t>Hovedpointer</a:t>
            </a:r>
          </a:p>
        </p:txBody>
      </p:sp>
      <p:sp>
        <p:nvSpPr>
          <p:cNvPr id="3" name="Pladsholder til indhold 2">
            <a:extLst>
              <a:ext uri="{FF2B5EF4-FFF2-40B4-BE49-F238E27FC236}">
                <a16:creationId xmlns:a16="http://schemas.microsoft.com/office/drawing/2014/main" id="{5F640B28-687C-4042-9FE2-AA0F095BFCBC}"/>
              </a:ext>
            </a:extLst>
          </p:cNvPr>
          <p:cNvSpPr>
            <a:spLocks noGrp="1"/>
          </p:cNvSpPr>
          <p:nvPr>
            <p:ph idx="1"/>
          </p:nvPr>
        </p:nvSpPr>
        <p:spPr/>
        <p:txBody>
          <a:bodyPr>
            <a:normAutofit fontScale="92500" lnSpcReduction="20000"/>
          </a:bodyPr>
          <a:lstStyle/>
          <a:p>
            <a:pPr>
              <a:spcBef>
                <a:spcPts val="0"/>
              </a:spcBef>
              <a:spcAft>
                <a:spcPts val="1800"/>
              </a:spcAft>
              <a:buFont typeface="Arial" panose="020B0604020202020204" pitchFamily="34" charset="0"/>
              <a:buChar char="•"/>
            </a:pPr>
            <a:r>
              <a:rPr lang="da-DK" sz="2400"/>
              <a:t>Direktionen fremlægger hermed forslag til Budget 2022-25 på baggrund af det politiske mandat, der blev givet i proces- og tidsplanssagen fra den 14. december 2020</a:t>
            </a:r>
          </a:p>
          <a:p>
            <a:pPr>
              <a:spcBef>
                <a:spcPts val="0"/>
              </a:spcBef>
              <a:spcAft>
                <a:spcPts val="1800"/>
              </a:spcAft>
              <a:buFont typeface="Arial" panose="020B0604020202020204" pitchFamily="34" charset="0"/>
              <a:buChar char="•"/>
            </a:pPr>
            <a:r>
              <a:rPr lang="da-DK" sz="2400"/>
              <a:t>Der er tale om et budget i balance, der uden besparelser formår at fastholde en sikker drift, der håndterer både gamle og nye udfordringer, hvilket dog har krævet accept af en skærpet risikoprofil i vores budgetlægning og fravalget af flere gode udvidelsesforslag</a:t>
            </a:r>
          </a:p>
          <a:p>
            <a:pPr>
              <a:spcBef>
                <a:spcPts val="0"/>
              </a:spcBef>
              <a:spcAft>
                <a:spcPts val="1800"/>
              </a:spcAft>
              <a:buFont typeface="Arial" panose="020B0604020202020204" pitchFamily="34" charset="0"/>
              <a:buChar char="•"/>
            </a:pPr>
            <a:r>
              <a:rPr lang="da-DK" sz="2400"/>
              <a:t>Der er tale om et ambitiøst anlægsniveau, der både tager højde for den demografiske udvikling og et voksende vedligeholdelsesefterslæb, men hvor det til gengæld har været nødvendigt at nedprioritere andre gode forslag</a:t>
            </a:r>
          </a:p>
          <a:p>
            <a:pPr>
              <a:spcBef>
                <a:spcPts val="0"/>
              </a:spcBef>
              <a:spcAft>
                <a:spcPts val="1800"/>
              </a:spcAft>
              <a:buFont typeface="Arial" panose="020B0604020202020204" pitchFamily="34" charset="0"/>
              <a:buChar char="•"/>
            </a:pPr>
            <a:r>
              <a:rPr lang="da-DK" sz="2400"/>
              <a:t>For at finansiere et anlægsniveau, der ligger markant over målet i den økonomiske politik, anbefaler Direktionen at anvende opsparede midler på kassen, der ligger udover de 200 mio. kr. der er reserveret i henhold til den økonomiske politik</a:t>
            </a:r>
          </a:p>
          <a:p>
            <a:pPr>
              <a:spcBef>
                <a:spcPts val="0"/>
              </a:spcBef>
              <a:spcAft>
                <a:spcPts val="1800"/>
              </a:spcAft>
              <a:buFont typeface="Arial" panose="020B0604020202020204" pitchFamily="34" charset="0"/>
              <a:buChar char="•"/>
            </a:pPr>
            <a:endParaRPr lang="da-DK" sz="2600"/>
          </a:p>
          <a:p>
            <a:pPr marL="0" indent="0">
              <a:buNone/>
            </a:pPr>
            <a:endParaRPr lang="da-DK"/>
          </a:p>
        </p:txBody>
      </p:sp>
    </p:spTree>
    <p:extLst>
      <p:ext uri="{BB962C8B-B14F-4D97-AF65-F5344CB8AC3E}">
        <p14:creationId xmlns:p14="http://schemas.microsoft.com/office/powerpoint/2010/main" val="574090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3ABEA3-B31B-4450-AD53-4EF2D95E78BE}"/>
              </a:ext>
            </a:extLst>
          </p:cNvPr>
          <p:cNvSpPr>
            <a:spLocks noGrp="1"/>
          </p:cNvSpPr>
          <p:nvPr>
            <p:ph type="title"/>
          </p:nvPr>
        </p:nvSpPr>
        <p:spPr/>
        <p:txBody>
          <a:bodyPr/>
          <a:lstStyle/>
          <a:p>
            <a:r>
              <a:rPr lang="da-DK"/>
              <a:t>Teknisk gennemgang</a:t>
            </a:r>
          </a:p>
        </p:txBody>
      </p:sp>
      <p:sp>
        <p:nvSpPr>
          <p:cNvPr id="4" name="Pladsholder til tekst 3">
            <a:extLst>
              <a:ext uri="{FF2B5EF4-FFF2-40B4-BE49-F238E27FC236}">
                <a16:creationId xmlns:a16="http://schemas.microsoft.com/office/drawing/2014/main" id="{6D9267AE-49FE-4334-B798-7501C5BC79B9}"/>
              </a:ext>
            </a:extLst>
          </p:cNvPr>
          <p:cNvSpPr>
            <a:spLocks noGrp="1"/>
          </p:cNvSpPr>
          <p:nvPr>
            <p:ph type="body" idx="1"/>
          </p:nvPr>
        </p:nvSpPr>
        <p:spPr>
          <a:xfrm>
            <a:off x="831849" y="4398168"/>
            <a:ext cx="8965293" cy="1262799"/>
          </a:xfrm>
        </p:spPr>
        <p:txBody>
          <a:bodyPr/>
          <a:lstStyle/>
          <a:p>
            <a:pPr>
              <a:lnSpc>
                <a:spcPct val="100000"/>
              </a:lnSpc>
            </a:pPr>
            <a:r>
              <a:rPr lang="da-DK"/>
              <a:t>Hovedoversigt, indtægter, driftsudgifter og finansiering</a:t>
            </a:r>
          </a:p>
        </p:txBody>
      </p:sp>
    </p:spTree>
    <p:extLst>
      <p:ext uri="{BB962C8B-B14F-4D97-AF65-F5344CB8AC3E}">
        <p14:creationId xmlns:p14="http://schemas.microsoft.com/office/powerpoint/2010/main" val="246393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BC07B-F516-4E8F-B516-031D23B09AD0}"/>
              </a:ext>
            </a:extLst>
          </p:cNvPr>
          <p:cNvSpPr>
            <a:spLocks noGrp="1"/>
          </p:cNvSpPr>
          <p:nvPr>
            <p:ph type="title"/>
          </p:nvPr>
        </p:nvSpPr>
        <p:spPr/>
        <p:txBody>
          <a:bodyPr/>
          <a:lstStyle/>
          <a:p>
            <a:r>
              <a:rPr lang="da-DK"/>
              <a:t>Budget 2022-25 - Hovedoversigt</a:t>
            </a:r>
          </a:p>
        </p:txBody>
      </p:sp>
      <p:graphicFrame>
        <p:nvGraphicFramePr>
          <p:cNvPr id="4" name="Tabel 3">
            <a:extLst>
              <a:ext uri="{FF2B5EF4-FFF2-40B4-BE49-F238E27FC236}">
                <a16:creationId xmlns:a16="http://schemas.microsoft.com/office/drawing/2014/main" id="{3EDD2D58-4A4F-49E4-81F2-6DB818DD031E}"/>
              </a:ext>
            </a:extLst>
          </p:cNvPr>
          <p:cNvGraphicFramePr>
            <a:graphicFrameLocks noGrp="1"/>
          </p:cNvGraphicFramePr>
          <p:nvPr>
            <p:extLst>
              <p:ext uri="{D42A27DB-BD31-4B8C-83A1-F6EECF244321}">
                <p14:modId xmlns:p14="http://schemas.microsoft.com/office/powerpoint/2010/main" val="705072528"/>
              </p:ext>
            </p:extLst>
          </p:nvPr>
        </p:nvGraphicFramePr>
        <p:xfrm>
          <a:off x="838200" y="1948721"/>
          <a:ext cx="10515599" cy="3747538"/>
        </p:xfrm>
        <a:graphic>
          <a:graphicData uri="http://schemas.openxmlformats.org/drawingml/2006/table">
            <a:tbl>
              <a:tblPr firstRow="1" bandRow="1">
                <a:tableStyleId>{5C22544A-7EE6-4342-B048-85BDC9FD1C3A}</a:tableStyleId>
              </a:tblPr>
              <a:tblGrid>
                <a:gridCol w="4354943">
                  <a:extLst>
                    <a:ext uri="{9D8B030D-6E8A-4147-A177-3AD203B41FA5}">
                      <a16:colId xmlns:a16="http://schemas.microsoft.com/office/drawing/2014/main" val="20000"/>
                    </a:ext>
                  </a:extLst>
                </a:gridCol>
                <a:gridCol w="1589551">
                  <a:extLst>
                    <a:ext uri="{9D8B030D-6E8A-4147-A177-3AD203B41FA5}">
                      <a16:colId xmlns:a16="http://schemas.microsoft.com/office/drawing/2014/main" val="20001"/>
                    </a:ext>
                  </a:extLst>
                </a:gridCol>
                <a:gridCol w="1567777">
                  <a:extLst>
                    <a:ext uri="{9D8B030D-6E8A-4147-A177-3AD203B41FA5}">
                      <a16:colId xmlns:a16="http://schemas.microsoft.com/office/drawing/2014/main" val="20002"/>
                    </a:ext>
                  </a:extLst>
                </a:gridCol>
                <a:gridCol w="1600440">
                  <a:extLst>
                    <a:ext uri="{9D8B030D-6E8A-4147-A177-3AD203B41FA5}">
                      <a16:colId xmlns:a16="http://schemas.microsoft.com/office/drawing/2014/main" val="20003"/>
                    </a:ext>
                  </a:extLst>
                </a:gridCol>
                <a:gridCol w="1402888">
                  <a:extLst>
                    <a:ext uri="{9D8B030D-6E8A-4147-A177-3AD203B41FA5}">
                      <a16:colId xmlns:a16="http://schemas.microsoft.com/office/drawing/2014/main" val="20004"/>
                    </a:ext>
                  </a:extLst>
                </a:gridCol>
              </a:tblGrid>
              <a:tr h="460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b="1">
                          <a:solidFill>
                            <a:srgbClr val="000000"/>
                          </a:solidFill>
                          <a:effectLst/>
                          <a:latin typeface="+mn-lt"/>
                          <a:cs typeface="Segoe UI" panose="020B0502040204020203" pitchFamily="34" charset="0"/>
                        </a:rPr>
                        <a:t>Hovedoversigt (mio. kr.)</a:t>
                      </a:r>
                      <a:endParaRPr lang="da-DK" sz="1400" b="1">
                        <a:solidFill>
                          <a:srgbClr val="000000"/>
                        </a:solidFill>
                        <a:effectLst/>
                        <a:latin typeface="+mn-lt"/>
                        <a:ea typeface="Times New Roman" panose="02020603050405020304" pitchFamily="18" charset="0"/>
                        <a:cs typeface="Segoe UI" panose="020B0502040204020203" pitchFamily="34" charset="0"/>
                      </a:endParaRPr>
                    </a:p>
                  </a:txBody>
                  <a:tcPr marL="68580" marR="68580" marT="0" marB="0" anchor="ctr"/>
                </a:tc>
                <a:tc>
                  <a:txBody>
                    <a:bodyPr/>
                    <a:lstStyle/>
                    <a:p>
                      <a:pPr algn="r">
                        <a:spcAft>
                          <a:spcPts val="0"/>
                        </a:spcAft>
                      </a:pPr>
                      <a:r>
                        <a:rPr lang="da-DK" sz="1400" b="1">
                          <a:solidFill>
                            <a:srgbClr val="000000"/>
                          </a:solidFill>
                          <a:effectLst/>
                          <a:latin typeface="+mn-lt"/>
                          <a:cs typeface="Segoe UI" panose="020B0502040204020203" pitchFamily="34" charset="0"/>
                        </a:rPr>
                        <a:t>2022</a:t>
                      </a:r>
                      <a:endParaRPr lang="da-DK" sz="1400" b="1">
                        <a:solidFill>
                          <a:srgbClr val="000000"/>
                        </a:solidFill>
                        <a:effectLst/>
                        <a:latin typeface="+mn-lt"/>
                        <a:ea typeface="Times New Roman" panose="02020603050405020304" pitchFamily="18" charset="0"/>
                        <a:cs typeface="Segoe UI" panose="020B0502040204020203" pitchFamily="34" charset="0"/>
                      </a:endParaRPr>
                    </a:p>
                  </a:txBody>
                  <a:tcPr marL="68580" marR="68580" marT="0" marB="0" anchor="ctr"/>
                </a:tc>
                <a:tc>
                  <a:txBody>
                    <a:bodyPr/>
                    <a:lstStyle/>
                    <a:p>
                      <a:pPr algn="r">
                        <a:spcAft>
                          <a:spcPts val="0"/>
                        </a:spcAft>
                      </a:pPr>
                      <a:r>
                        <a:rPr lang="da-DK" sz="1400" b="1">
                          <a:solidFill>
                            <a:srgbClr val="000000"/>
                          </a:solidFill>
                          <a:effectLst/>
                          <a:latin typeface="+mn-lt"/>
                          <a:cs typeface="Segoe UI" panose="020B0502040204020203" pitchFamily="34" charset="0"/>
                        </a:rPr>
                        <a:t>2023</a:t>
                      </a:r>
                      <a:endParaRPr lang="da-DK" sz="1400" b="1">
                        <a:solidFill>
                          <a:srgbClr val="000000"/>
                        </a:solidFill>
                        <a:effectLst/>
                        <a:latin typeface="+mn-lt"/>
                        <a:ea typeface="Times New Roman" panose="02020603050405020304" pitchFamily="18" charset="0"/>
                        <a:cs typeface="Segoe UI" panose="020B0502040204020203" pitchFamily="34" charset="0"/>
                      </a:endParaRPr>
                    </a:p>
                  </a:txBody>
                  <a:tcPr marL="68580" marR="68580" marT="0" marB="0" anchor="ctr"/>
                </a:tc>
                <a:tc>
                  <a:txBody>
                    <a:bodyPr/>
                    <a:lstStyle/>
                    <a:p>
                      <a:pPr algn="r">
                        <a:spcAft>
                          <a:spcPts val="0"/>
                        </a:spcAft>
                      </a:pPr>
                      <a:r>
                        <a:rPr lang="da-DK" sz="1400" b="1">
                          <a:solidFill>
                            <a:srgbClr val="000000"/>
                          </a:solidFill>
                          <a:effectLst/>
                          <a:latin typeface="+mn-lt"/>
                          <a:cs typeface="Segoe UI" panose="020B0502040204020203" pitchFamily="34" charset="0"/>
                        </a:rPr>
                        <a:t>2024</a:t>
                      </a:r>
                      <a:endParaRPr lang="da-DK" sz="1400" b="1">
                        <a:solidFill>
                          <a:srgbClr val="000000"/>
                        </a:solidFill>
                        <a:effectLst/>
                        <a:latin typeface="+mn-lt"/>
                        <a:ea typeface="Times New Roman" panose="02020603050405020304" pitchFamily="18" charset="0"/>
                        <a:cs typeface="Segoe UI" panose="020B0502040204020203" pitchFamily="34" charset="0"/>
                      </a:endParaRPr>
                    </a:p>
                  </a:txBody>
                  <a:tcPr marL="68580" marR="68580" marT="0" marB="0" anchor="ctr"/>
                </a:tc>
                <a:tc>
                  <a:txBody>
                    <a:bodyPr/>
                    <a:lstStyle/>
                    <a:p>
                      <a:pPr algn="r">
                        <a:spcAft>
                          <a:spcPts val="0"/>
                        </a:spcAft>
                      </a:pPr>
                      <a:r>
                        <a:rPr lang="da-DK" sz="1400" b="1">
                          <a:solidFill>
                            <a:srgbClr val="000000"/>
                          </a:solidFill>
                          <a:effectLst/>
                          <a:latin typeface="+mn-lt"/>
                          <a:cs typeface="Segoe UI" panose="020B0502040204020203" pitchFamily="34" charset="0"/>
                        </a:rPr>
                        <a:t>2025</a:t>
                      </a:r>
                      <a:endParaRPr lang="da-DK" sz="1400" b="1">
                        <a:solidFill>
                          <a:srgbClr val="000000"/>
                        </a:solidFill>
                        <a:effectLst/>
                        <a:latin typeface="+mn-lt"/>
                        <a:ea typeface="Times New Roman" panose="02020603050405020304" pitchFamily="18" charset="0"/>
                        <a:cs typeface="Segoe UI" panose="020B0502040204020203" pitchFamily="34" charset="0"/>
                      </a:endParaRPr>
                    </a:p>
                  </a:txBody>
                  <a:tcPr marL="68580" marR="68580" marT="0" marB="0" anchor="ctr"/>
                </a:tc>
                <a:extLst>
                  <a:ext uri="{0D108BD9-81ED-4DB2-BD59-A6C34878D82A}">
                    <a16:rowId xmlns:a16="http://schemas.microsoft.com/office/drawing/2014/main" val="10000"/>
                  </a:ext>
                </a:extLst>
              </a:tr>
              <a:tr h="324978">
                <a:tc>
                  <a:txBody>
                    <a:bodyPr/>
                    <a:lstStyle/>
                    <a:p>
                      <a:pPr>
                        <a:spcAft>
                          <a:spcPts val="0"/>
                        </a:spcAft>
                      </a:pPr>
                      <a:r>
                        <a:rPr lang="da-DK" sz="1400" b="0">
                          <a:solidFill>
                            <a:srgbClr val="000000"/>
                          </a:solidFill>
                          <a:effectLst/>
                          <a:latin typeface="+mn-lt"/>
                          <a:cs typeface="Segoe UI" panose="020B0502040204020203" pitchFamily="34" charset="0"/>
                        </a:rPr>
                        <a:t>   Indtægter – Skatter, tilskud og udligning</a:t>
                      </a:r>
                      <a:endParaRPr lang="da-DK" sz="1400" b="0">
                        <a:solidFill>
                          <a:srgbClr val="000000"/>
                        </a:solidFill>
                        <a:effectLst/>
                        <a:latin typeface="+mn-lt"/>
                        <a:ea typeface="Times New Roman" panose="02020603050405020304" pitchFamily="18" charset="0"/>
                        <a:cs typeface="Segoe UI" panose="020B0502040204020203" pitchFamily="34" charset="0"/>
                      </a:endParaRPr>
                    </a:p>
                  </a:txBody>
                  <a:tcPr marL="68580" marR="68580" marT="0" marB="0" anchor="ctr"/>
                </a:tc>
                <a:tc>
                  <a:txBody>
                    <a:bodyPr/>
                    <a:lstStyle/>
                    <a:p>
                      <a:pPr marL="0" algn="r" defTabSz="914400" rtl="0" eaLnBrk="1" fontAlgn="b" latinLnBrk="0" hangingPunct="1"/>
                      <a:r>
                        <a:rPr lang="da-DK" sz="1400" kern="1200">
                          <a:solidFill>
                            <a:srgbClr val="000000"/>
                          </a:solidFill>
                          <a:effectLst/>
                          <a:latin typeface="+mn-lt"/>
                          <a:ea typeface="+mn-ea"/>
                          <a:cs typeface="Segoe UI" panose="020B0502040204020203" pitchFamily="34" charset="0"/>
                        </a:rPr>
                        <a:t>-3.269,5</a:t>
                      </a:r>
                    </a:p>
                  </a:txBody>
                  <a:tcPr marL="0" marR="36000" marT="0" marB="0" anchor="ctr"/>
                </a:tc>
                <a:tc>
                  <a:txBody>
                    <a:bodyPr/>
                    <a:lstStyle/>
                    <a:p>
                      <a:pPr marL="0" algn="r" defTabSz="914400" rtl="0" eaLnBrk="1" fontAlgn="b" latinLnBrk="0" hangingPunct="1"/>
                      <a:r>
                        <a:rPr lang="da-DK" sz="1400" kern="1200">
                          <a:solidFill>
                            <a:srgbClr val="000000"/>
                          </a:solidFill>
                          <a:effectLst/>
                          <a:latin typeface="+mn-lt"/>
                          <a:ea typeface="+mn-ea"/>
                          <a:cs typeface="Segoe UI" panose="020B0502040204020203" pitchFamily="34" charset="0"/>
                        </a:rPr>
                        <a:t>-3.372,8</a:t>
                      </a:r>
                    </a:p>
                  </a:txBody>
                  <a:tcPr marL="0" marR="36000" marT="0" marB="0" anchor="ctr"/>
                </a:tc>
                <a:tc>
                  <a:txBody>
                    <a:bodyPr/>
                    <a:lstStyle/>
                    <a:p>
                      <a:pPr marL="0" algn="r" defTabSz="914400" rtl="0" eaLnBrk="1" fontAlgn="b" latinLnBrk="0" hangingPunct="1"/>
                      <a:r>
                        <a:rPr lang="da-DK" sz="1400" kern="1200">
                          <a:solidFill>
                            <a:srgbClr val="000000"/>
                          </a:solidFill>
                          <a:effectLst/>
                          <a:latin typeface="+mn-lt"/>
                          <a:ea typeface="+mn-ea"/>
                          <a:cs typeface="Segoe UI" panose="020B0502040204020203" pitchFamily="34" charset="0"/>
                        </a:rPr>
                        <a:t>-3.471,2</a:t>
                      </a:r>
                    </a:p>
                  </a:txBody>
                  <a:tcPr marL="0" marR="36000" marT="0" marB="0" anchor="ctr"/>
                </a:tc>
                <a:tc>
                  <a:txBody>
                    <a:bodyPr/>
                    <a:lstStyle/>
                    <a:p>
                      <a:pPr marL="0" algn="r" defTabSz="914400" rtl="0" eaLnBrk="1" fontAlgn="b" latinLnBrk="0" hangingPunct="1"/>
                      <a:r>
                        <a:rPr lang="da-DK" sz="1400" kern="1200">
                          <a:solidFill>
                            <a:srgbClr val="000000"/>
                          </a:solidFill>
                          <a:effectLst/>
                          <a:latin typeface="+mn-lt"/>
                          <a:ea typeface="+mn-ea"/>
                          <a:cs typeface="Segoe UI" panose="020B0502040204020203" pitchFamily="34" charset="0"/>
                        </a:rPr>
                        <a:t>-3.587,7</a:t>
                      </a:r>
                    </a:p>
                  </a:txBody>
                  <a:tcPr marL="0" marR="36000" marT="0" marB="0" anchor="ctr"/>
                </a:tc>
                <a:extLst>
                  <a:ext uri="{0D108BD9-81ED-4DB2-BD59-A6C34878D82A}">
                    <a16:rowId xmlns:a16="http://schemas.microsoft.com/office/drawing/2014/main" val="10001"/>
                  </a:ext>
                </a:extLst>
              </a:tr>
              <a:tr h="324978">
                <a:tc>
                  <a:txBody>
                    <a:bodyPr/>
                    <a:lstStyle/>
                    <a:p>
                      <a:pPr>
                        <a:spcAft>
                          <a:spcPts val="0"/>
                        </a:spcAft>
                      </a:pPr>
                      <a:r>
                        <a:rPr lang="da-DK" sz="1400" b="0">
                          <a:solidFill>
                            <a:srgbClr val="000000"/>
                          </a:solidFill>
                          <a:effectLst/>
                          <a:latin typeface="+mn-lt"/>
                          <a:cs typeface="Segoe UI" panose="020B0502040204020203" pitchFamily="34" charset="0"/>
                        </a:rPr>
                        <a:t>   Driftsudgifter</a:t>
                      </a:r>
                      <a:endParaRPr lang="da-DK" sz="1400" b="0">
                        <a:solidFill>
                          <a:srgbClr val="000000"/>
                        </a:solidFill>
                        <a:effectLst/>
                        <a:latin typeface="+mn-lt"/>
                        <a:ea typeface="Times New Roman" panose="02020603050405020304" pitchFamily="18" charset="0"/>
                        <a:cs typeface="Segoe UI" panose="020B0502040204020203" pitchFamily="34" charset="0"/>
                      </a:endParaRPr>
                    </a:p>
                  </a:txBody>
                  <a:tcPr marL="68580" marR="68580" marT="0" marB="0" anchor="ctr"/>
                </a:tc>
                <a:tc>
                  <a:txBody>
                    <a:bodyPr/>
                    <a:lstStyle/>
                    <a:p>
                      <a:pPr marL="0" algn="r" defTabSz="914400" rtl="0" eaLnBrk="1" fontAlgn="b" latinLnBrk="0" hangingPunct="1"/>
                      <a:r>
                        <a:rPr lang="da-DK" sz="1400" kern="1200">
                          <a:solidFill>
                            <a:srgbClr val="000000"/>
                          </a:solidFill>
                          <a:effectLst/>
                          <a:latin typeface="+mn-lt"/>
                          <a:ea typeface="+mn-ea"/>
                          <a:cs typeface="Segoe UI" panose="020B0502040204020203" pitchFamily="34" charset="0"/>
                        </a:rPr>
                        <a:t>3.150,4</a:t>
                      </a:r>
                    </a:p>
                  </a:txBody>
                  <a:tcPr marL="0" marR="36000" marT="0" marB="0" anchor="ctr"/>
                </a:tc>
                <a:tc>
                  <a:txBody>
                    <a:bodyPr/>
                    <a:lstStyle/>
                    <a:p>
                      <a:pPr marL="0" algn="r" defTabSz="914400" rtl="0" eaLnBrk="1" fontAlgn="b" latinLnBrk="0" hangingPunct="1"/>
                      <a:r>
                        <a:rPr lang="da-DK" sz="1400" kern="1200">
                          <a:solidFill>
                            <a:srgbClr val="000000"/>
                          </a:solidFill>
                          <a:effectLst/>
                          <a:latin typeface="+mn-lt"/>
                          <a:ea typeface="+mn-ea"/>
                          <a:cs typeface="Segoe UI" panose="020B0502040204020203" pitchFamily="34" charset="0"/>
                        </a:rPr>
                        <a:t>3.219,3</a:t>
                      </a:r>
                    </a:p>
                  </a:txBody>
                  <a:tcPr marL="0" marR="36000" marT="0" marB="0" anchor="ctr"/>
                </a:tc>
                <a:tc>
                  <a:txBody>
                    <a:bodyPr/>
                    <a:lstStyle/>
                    <a:p>
                      <a:pPr marL="0" algn="r" defTabSz="914400" rtl="0" eaLnBrk="1" fontAlgn="b" latinLnBrk="0" hangingPunct="1"/>
                      <a:r>
                        <a:rPr lang="da-DK" sz="1400" kern="1200">
                          <a:solidFill>
                            <a:srgbClr val="000000"/>
                          </a:solidFill>
                          <a:effectLst/>
                          <a:latin typeface="+mn-lt"/>
                          <a:ea typeface="+mn-ea"/>
                          <a:cs typeface="Segoe UI" panose="020B0502040204020203" pitchFamily="34" charset="0"/>
                        </a:rPr>
                        <a:t>3.315,5</a:t>
                      </a:r>
                    </a:p>
                  </a:txBody>
                  <a:tcPr marL="0" marR="36000" marT="0" marB="0" anchor="ctr"/>
                </a:tc>
                <a:tc>
                  <a:txBody>
                    <a:bodyPr/>
                    <a:lstStyle/>
                    <a:p>
                      <a:pPr marL="0" algn="r" defTabSz="914400" rtl="0" eaLnBrk="1" fontAlgn="b" latinLnBrk="0" hangingPunct="1"/>
                      <a:r>
                        <a:rPr lang="da-DK" sz="1400" kern="1200">
                          <a:solidFill>
                            <a:srgbClr val="000000"/>
                          </a:solidFill>
                          <a:effectLst/>
                          <a:latin typeface="+mn-lt"/>
                          <a:ea typeface="+mn-ea"/>
                          <a:cs typeface="Segoe UI" panose="020B0502040204020203" pitchFamily="34" charset="0"/>
                        </a:rPr>
                        <a:t>3.426,1</a:t>
                      </a:r>
                    </a:p>
                  </a:txBody>
                  <a:tcPr marL="0" marR="36000" marT="0" marB="0" anchor="ctr"/>
                </a:tc>
                <a:extLst>
                  <a:ext uri="{0D108BD9-81ED-4DB2-BD59-A6C34878D82A}">
                    <a16:rowId xmlns:a16="http://schemas.microsoft.com/office/drawing/2014/main" val="10002"/>
                  </a:ext>
                </a:extLst>
              </a:tr>
              <a:tr h="324978">
                <a:tc>
                  <a:txBody>
                    <a:bodyPr/>
                    <a:lstStyle/>
                    <a:p>
                      <a:pPr>
                        <a:spcAft>
                          <a:spcPts val="0"/>
                        </a:spcAft>
                      </a:pPr>
                      <a:r>
                        <a:rPr lang="da-DK" sz="1400" b="0">
                          <a:solidFill>
                            <a:srgbClr val="000000"/>
                          </a:solidFill>
                          <a:effectLst/>
                          <a:latin typeface="+mn-lt"/>
                          <a:ea typeface="Times New Roman" panose="02020603050405020304" pitchFamily="18" charset="0"/>
                          <a:cs typeface="Segoe UI" panose="020B0502040204020203" pitchFamily="34" charset="0"/>
                        </a:rPr>
                        <a:t>   Renter og kursregulering</a:t>
                      </a:r>
                    </a:p>
                  </a:txBody>
                  <a:tcPr marL="68580" marR="68580" marT="0" marB="0" anchor="ctr"/>
                </a:tc>
                <a:tc>
                  <a:txBody>
                    <a:bodyPr/>
                    <a:lstStyle/>
                    <a:p>
                      <a:pPr marL="0" algn="r" defTabSz="914400" rtl="0" eaLnBrk="1" fontAlgn="b" latinLnBrk="0" hangingPunct="1"/>
                      <a:r>
                        <a:rPr lang="da-DK" sz="1400" kern="1200">
                          <a:solidFill>
                            <a:srgbClr val="000000"/>
                          </a:solidFill>
                          <a:effectLst/>
                          <a:latin typeface="+mn-lt"/>
                          <a:ea typeface="+mn-ea"/>
                          <a:cs typeface="Segoe UI" panose="020B0502040204020203" pitchFamily="34" charset="0"/>
                        </a:rPr>
                        <a:t>2,2</a:t>
                      </a:r>
                    </a:p>
                  </a:txBody>
                  <a:tcPr marL="0" marR="36000" marT="0" marB="0" anchor="ctr"/>
                </a:tc>
                <a:tc>
                  <a:txBody>
                    <a:bodyPr/>
                    <a:lstStyle/>
                    <a:p>
                      <a:pPr marL="0" algn="r" defTabSz="914400" rtl="0" eaLnBrk="1" fontAlgn="b" latinLnBrk="0" hangingPunct="1"/>
                      <a:r>
                        <a:rPr lang="da-DK" sz="1400" kern="1200">
                          <a:solidFill>
                            <a:srgbClr val="000000"/>
                          </a:solidFill>
                          <a:effectLst/>
                          <a:latin typeface="+mn-lt"/>
                          <a:ea typeface="+mn-ea"/>
                          <a:cs typeface="Segoe UI" panose="020B0502040204020203" pitchFamily="34" charset="0"/>
                        </a:rPr>
                        <a:t>2,6</a:t>
                      </a:r>
                    </a:p>
                  </a:txBody>
                  <a:tcPr marL="0" marR="36000" marT="0" marB="0" anchor="ctr"/>
                </a:tc>
                <a:tc>
                  <a:txBody>
                    <a:bodyPr/>
                    <a:lstStyle/>
                    <a:p>
                      <a:pPr marL="0" algn="r" defTabSz="914400" rtl="0" eaLnBrk="1" fontAlgn="b" latinLnBrk="0" hangingPunct="1"/>
                      <a:r>
                        <a:rPr lang="da-DK" sz="1400" kern="1200">
                          <a:solidFill>
                            <a:srgbClr val="000000"/>
                          </a:solidFill>
                          <a:effectLst/>
                          <a:latin typeface="+mn-lt"/>
                          <a:ea typeface="+mn-ea"/>
                          <a:cs typeface="Segoe UI" panose="020B0502040204020203" pitchFamily="34" charset="0"/>
                        </a:rPr>
                        <a:t>3,3</a:t>
                      </a:r>
                    </a:p>
                  </a:txBody>
                  <a:tcPr marL="0" marR="36000" marT="0" marB="0" anchor="ctr"/>
                </a:tc>
                <a:tc>
                  <a:txBody>
                    <a:bodyPr/>
                    <a:lstStyle/>
                    <a:p>
                      <a:pPr marL="0" algn="r" defTabSz="914400" rtl="0" eaLnBrk="1" fontAlgn="b" latinLnBrk="0" hangingPunct="1"/>
                      <a:r>
                        <a:rPr lang="da-DK" sz="1400" kern="1200">
                          <a:solidFill>
                            <a:srgbClr val="000000"/>
                          </a:solidFill>
                          <a:effectLst/>
                          <a:latin typeface="+mn-lt"/>
                          <a:ea typeface="+mn-ea"/>
                          <a:cs typeface="Segoe UI" panose="020B0502040204020203" pitchFamily="34" charset="0"/>
                        </a:rPr>
                        <a:t>3,1</a:t>
                      </a:r>
                    </a:p>
                  </a:txBody>
                  <a:tcPr marL="0" marR="36000" marT="0" marB="0" anchor="ctr"/>
                </a:tc>
                <a:extLst>
                  <a:ext uri="{0D108BD9-81ED-4DB2-BD59-A6C34878D82A}">
                    <a16:rowId xmlns:a16="http://schemas.microsoft.com/office/drawing/2014/main" val="4042898965"/>
                  </a:ext>
                </a:extLst>
              </a:tr>
              <a:tr h="324978">
                <a:tc>
                  <a:txBody>
                    <a:bodyPr/>
                    <a:lstStyle/>
                    <a:p>
                      <a:pPr>
                        <a:spcAft>
                          <a:spcPts val="0"/>
                        </a:spcAft>
                      </a:pPr>
                      <a:r>
                        <a:rPr lang="da-DK" sz="1400" b="1">
                          <a:solidFill>
                            <a:srgbClr val="000000"/>
                          </a:solidFill>
                          <a:effectLst/>
                          <a:latin typeface="+mn-lt"/>
                          <a:cs typeface="Segoe UI" panose="020B0502040204020203" pitchFamily="34" charset="0"/>
                        </a:rPr>
                        <a:t>Ordinært driftsresultat</a:t>
                      </a:r>
                      <a:endParaRPr lang="da-DK" sz="1400" b="1">
                        <a:solidFill>
                          <a:srgbClr val="000000"/>
                        </a:solidFill>
                        <a:effectLst/>
                        <a:latin typeface="+mn-lt"/>
                        <a:ea typeface="Times New Roman" panose="02020603050405020304" pitchFamily="18" charset="0"/>
                        <a:cs typeface="Segoe UI" panose="020B0502040204020203" pitchFamily="34" charset="0"/>
                      </a:endParaRPr>
                    </a:p>
                  </a:txBody>
                  <a:tcPr marL="68580" marR="68580" marT="0" marB="0" anchor="ctr"/>
                </a:tc>
                <a:tc>
                  <a:txBody>
                    <a:bodyPr/>
                    <a:lstStyle/>
                    <a:p>
                      <a:pPr algn="r" fontAlgn="b"/>
                      <a:r>
                        <a:rPr lang="da-DK" sz="1400" b="1" kern="1200">
                          <a:solidFill>
                            <a:srgbClr val="000000"/>
                          </a:solidFill>
                          <a:effectLst/>
                          <a:latin typeface="+mn-lt"/>
                          <a:ea typeface="+mn-ea"/>
                          <a:cs typeface="Segoe UI" panose="020B0502040204020203" pitchFamily="34" charset="0"/>
                        </a:rPr>
                        <a:t>-116,9</a:t>
                      </a:r>
                    </a:p>
                  </a:txBody>
                  <a:tcPr marL="0" marR="36000" marT="0" marB="0" anchor="ctr"/>
                </a:tc>
                <a:tc>
                  <a:txBody>
                    <a:bodyPr/>
                    <a:lstStyle/>
                    <a:p>
                      <a:pPr algn="r" fontAlgn="b"/>
                      <a:r>
                        <a:rPr lang="da-DK" sz="1400" b="1" kern="1200">
                          <a:solidFill>
                            <a:srgbClr val="000000"/>
                          </a:solidFill>
                          <a:effectLst/>
                          <a:latin typeface="+mn-lt"/>
                          <a:ea typeface="+mn-ea"/>
                          <a:cs typeface="Segoe UI" panose="020B0502040204020203" pitchFamily="34" charset="0"/>
                        </a:rPr>
                        <a:t>-150,9</a:t>
                      </a:r>
                    </a:p>
                  </a:txBody>
                  <a:tcPr marL="0" marR="36000" marT="0" marB="0" anchor="ctr"/>
                </a:tc>
                <a:tc>
                  <a:txBody>
                    <a:bodyPr/>
                    <a:lstStyle/>
                    <a:p>
                      <a:pPr algn="r" fontAlgn="b"/>
                      <a:r>
                        <a:rPr lang="da-DK" sz="1400" b="1" kern="1200">
                          <a:solidFill>
                            <a:srgbClr val="000000"/>
                          </a:solidFill>
                          <a:effectLst/>
                          <a:latin typeface="+mn-lt"/>
                          <a:ea typeface="+mn-ea"/>
                          <a:cs typeface="Segoe UI" panose="020B0502040204020203" pitchFamily="34" charset="0"/>
                        </a:rPr>
                        <a:t>-152,4</a:t>
                      </a:r>
                    </a:p>
                  </a:txBody>
                  <a:tcPr marL="0" marR="36000" marT="0" marB="0" anchor="ctr"/>
                </a:tc>
                <a:tc>
                  <a:txBody>
                    <a:bodyPr/>
                    <a:lstStyle/>
                    <a:p>
                      <a:pPr algn="r" fontAlgn="b"/>
                      <a:r>
                        <a:rPr lang="da-DK" sz="1400" b="1" kern="1200">
                          <a:solidFill>
                            <a:srgbClr val="000000"/>
                          </a:solidFill>
                          <a:effectLst/>
                          <a:latin typeface="+mn-lt"/>
                          <a:ea typeface="+mn-ea"/>
                          <a:cs typeface="Segoe UI" panose="020B0502040204020203" pitchFamily="34" charset="0"/>
                        </a:rPr>
                        <a:t>-158,6</a:t>
                      </a:r>
                    </a:p>
                  </a:txBody>
                  <a:tcPr marL="0" marR="36000" marT="0" marB="0" anchor="ctr"/>
                </a:tc>
                <a:extLst>
                  <a:ext uri="{0D108BD9-81ED-4DB2-BD59-A6C34878D82A}">
                    <a16:rowId xmlns:a16="http://schemas.microsoft.com/office/drawing/2014/main" val="10003"/>
                  </a:ext>
                </a:extLst>
              </a:tr>
              <a:tr h="324978">
                <a:tc>
                  <a:txBody>
                    <a:bodyPr/>
                    <a:lstStyle/>
                    <a:p>
                      <a:pPr>
                        <a:spcAft>
                          <a:spcPts val="0"/>
                        </a:spcAft>
                      </a:pPr>
                      <a:r>
                        <a:rPr lang="da-DK" sz="1400" b="0">
                          <a:solidFill>
                            <a:srgbClr val="000000"/>
                          </a:solidFill>
                          <a:effectLst/>
                          <a:latin typeface="+mn-lt"/>
                          <a:cs typeface="Segoe UI" panose="020B0502040204020203" pitchFamily="34" charset="0"/>
                        </a:rPr>
                        <a:t>   Anlægsudgifter, netto</a:t>
                      </a:r>
                      <a:endParaRPr lang="da-DK" sz="1400" b="0">
                        <a:solidFill>
                          <a:srgbClr val="000000"/>
                        </a:solidFill>
                        <a:effectLst/>
                        <a:latin typeface="+mn-lt"/>
                        <a:ea typeface="Times New Roman" panose="02020603050405020304" pitchFamily="18" charset="0"/>
                        <a:cs typeface="Segoe UI" panose="020B0502040204020203" pitchFamily="34" charset="0"/>
                      </a:endParaRPr>
                    </a:p>
                  </a:txBody>
                  <a:tcPr marL="68580" marR="68580" marT="0" marB="0" anchor="ctr"/>
                </a:tc>
                <a:tc>
                  <a:txBody>
                    <a:bodyPr/>
                    <a:lstStyle/>
                    <a:p>
                      <a:pPr marL="0" algn="r" defTabSz="914400" rtl="0" eaLnBrk="1" fontAlgn="b" latinLnBrk="0" hangingPunct="1">
                        <a:spcAft>
                          <a:spcPts val="0"/>
                        </a:spcAft>
                      </a:pPr>
                      <a:r>
                        <a:rPr lang="da-DK" sz="1400" kern="1200">
                          <a:solidFill>
                            <a:srgbClr val="000000"/>
                          </a:solidFill>
                          <a:effectLst/>
                          <a:latin typeface="+mn-lt"/>
                          <a:ea typeface="+mn-ea"/>
                          <a:cs typeface="Segoe UI" panose="020B0502040204020203" pitchFamily="34" charset="0"/>
                        </a:rPr>
                        <a:t>147,2</a:t>
                      </a:r>
                    </a:p>
                  </a:txBody>
                  <a:tcPr marL="68580" marR="36000" marT="0" marB="0" anchor="ctr"/>
                </a:tc>
                <a:tc>
                  <a:txBody>
                    <a:bodyPr/>
                    <a:lstStyle/>
                    <a:p>
                      <a:pPr marL="0" algn="r" defTabSz="914400" rtl="0" eaLnBrk="1" fontAlgn="b" latinLnBrk="0" hangingPunct="1">
                        <a:spcAft>
                          <a:spcPts val="0"/>
                        </a:spcAft>
                      </a:pPr>
                      <a:r>
                        <a:rPr lang="da-DK" sz="1400" kern="1200">
                          <a:solidFill>
                            <a:srgbClr val="000000"/>
                          </a:solidFill>
                          <a:effectLst/>
                          <a:latin typeface="+mn-lt"/>
                          <a:ea typeface="+mn-ea"/>
                          <a:cs typeface="Segoe UI" panose="020B0502040204020203" pitchFamily="34" charset="0"/>
                        </a:rPr>
                        <a:t>168,2</a:t>
                      </a:r>
                    </a:p>
                  </a:txBody>
                  <a:tcPr marL="68580" marR="36000" marT="0" marB="0" anchor="ctr"/>
                </a:tc>
                <a:tc>
                  <a:txBody>
                    <a:bodyPr/>
                    <a:lstStyle/>
                    <a:p>
                      <a:pPr marL="0" algn="r" defTabSz="914400" rtl="0" eaLnBrk="1" fontAlgn="b" latinLnBrk="0" hangingPunct="1">
                        <a:spcAft>
                          <a:spcPts val="0"/>
                        </a:spcAft>
                      </a:pPr>
                      <a:r>
                        <a:rPr lang="da-DK" sz="1400" kern="1200">
                          <a:solidFill>
                            <a:srgbClr val="000000"/>
                          </a:solidFill>
                          <a:effectLst/>
                          <a:latin typeface="+mn-lt"/>
                          <a:ea typeface="+mn-ea"/>
                          <a:cs typeface="Segoe UI" panose="020B0502040204020203" pitchFamily="34" charset="0"/>
                        </a:rPr>
                        <a:t>175,0</a:t>
                      </a:r>
                    </a:p>
                  </a:txBody>
                  <a:tcPr marL="68580" marR="36000" marT="0" marB="0" anchor="ctr"/>
                </a:tc>
                <a:tc>
                  <a:txBody>
                    <a:bodyPr/>
                    <a:lstStyle/>
                    <a:p>
                      <a:pPr marL="0" algn="r" defTabSz="914400" rtl="0" eaLnBrk="1" fontAlgn="b" latinLnBrk="0" hangingPunct="1">
                        <a:spcAft>
                          <a:spcPts val="0"/>
                        </a:spcAft>
                      </a:pPr>
                      <a:r>
                        <a:rPr lang="da-DK" sz="1400" kern="1200">
                          <a:solidFill>
                            <a:srgbClr val="000000"/>
                          </a:solidFill>
                          <a:effectLst/>
                          <a:latin typeface="+mn-lt"/>
                          <a:ea typeface="+mn-ea"/>
                          <a:cs typeface="Segoe UI" panose="020B0502040204020203" pitchFamily="34" charset="0"/>
                        </a:rPr>
                        <a:t>109,6</a:t>
                      </a:r>
                    </a:p>
                  </a:txBody>
                  <a:tcPr marL="68580" marR="36000" marT="0" marB="0" anchor="ctr"/>
                </a:tc>
                <a:extLst>
                  <a:ext uri="{0D108BD9-81ED-4DB2-BD59-A6C34878D82A}">
                    <a16:rowId xmlns:a16="http://schemas.microsoft.com/office/drawing/2014/main" val="10004"/>
                  </a:ext>
                </a:extLst>
              </a:tr>
              <a:tr h="324978">
                <a:tc>
                  <a:txBody>
                    <a:bodyPr/>
                    <a:lstStyle/>
                    <a:p>
                      <a:pPr>
                        <a:spcAft>
                          <a:spcPts val="0"/>
                        </a:spcAft>
                      </a:pPr>
                      <a:r>
                        <a:rPr lang="da-DK" sz="1400" b="0">
                          <a:solidFill>
                            <a:srgbClr val="000000"/>
                          </a:solidFill>
                          <a:effectLst/>
                          <a:latin typeface="+mn-lt"/>
                          <a:ea typeface="Times New Roman" panose="02020603050405020304" pitchFamily="18" charset="0"/>
                          <a:cs typeface="Segoe UI" panose="020B0502040204020203" pitchFamily="34" charset="0"/>
                        </a:rPr>
                        <a:t>   Køb og salg af grunde og ejendomme</a:t>
                      </a:r>
                    </a:p>
                  </a:txBody>
                  <a:tcPr marL="68580" marR="68580" marT="0" marB="0" anchor="ctr"/>
                </a:tc>
                <a:tc>
                  <a:txBody>
                    <a:bodyPr/>
                    <a:lstStyle/>
                    <a:p>
                      <a:pPr marL="0" algn="r" defTabSz="914400" rtl="0" eaLnBrk="1" fontAlgn="b" latinLnBrk="0" hangingPunct="1"/>
                      <a:r>
                        <a:rPr lang="da-DK" sz="1400" b="0" kern="1200">
                          <a:solidFill>
                            <a:srgbClr val="000000"/>
                          </a:solidFill>
                          <a:effectLst/>
                          <a:latin typeface="+mn-lt"/>
                          <a:ea typeface="+mn-ea"/>
                          <a:cs typeface="Segoe UI" panose="020B0502040204020203" pitchFamily="34" charset="0"/>
                        </a:rPr>
                        <a:t>-5,1</a:t>
                      </a:r>
                    </a:p>
                  </a:txBody>
                  <a:tcPr marL="0" marR="36000" marT="0" marB="0" anchor="ctr"/>
                </a:tc>
                <a:tc>
                  <a:txBody>
                    <a:bodyPr/>
                    <a:lstStyle/>
                    <a:p>
                      <a:pPr marL="0" algn="r" defTabSz="914400" rtl="0" eaLnBrk="1" fontAlgn="b" latinLnBrk="0" hangingPunct="1"/>
                      <a:r>
                        <a:rPr lang="da-DK" sz="1400" b="0" kern="1200">
                          <a:solidFill>
                            <a:srgbClr val="000000"/>
                          </a:solidFill>
                          <a:effectLst/>
                          <a:latin typeface="+mn-lt"/>
                          <a:ea typeface="+mn-ea"/>
                          <a:cs typeface="Segoe UI" panose="020B0502040204020203" pitchFamily="34" charset="0"/>
                        </a:rPr>
                        <a:t>-3,0</a:t>
                      </a:r>
                    </a:p>
                  </a:txBody>
                  <a:tcPr marL="0" marR="36000" marT="0" marB="0" anchor="ctr"/>
                </a:tc>
                <a:tc>
                  <a:txBody>
                    <a:bodyPr/>
                    <a:lstStyle/>
                    <a:p>
                      <a:pPr marL="0" algn="r" defTabSz="914400" rtl="0" eaLnBrk="1" fontAlgn="b" latinLnBrk="0" hangingPunct="1"/>
                      <a:r>
                        <a:rPr lang="da-DK" sz="1400" b="0" kern="1200">
                          <a:solidFill>
                            <a:srgbClr val="000000"/>
                          </a:solidFill>
                          <a:effectLst/>
                          <a:latin typeface="+mn-lt"/>
                          <a:ea typeface="+mn-ea"/>
                          <a:cs typeface="Segoe UI" panose="020B0502040204020203" pitchFamily="34" charset="0"/>
                        </a:rPr>
                        <a:t>-10,0</a:t>
                      </a:r>
                    </a:p>
                  </a:txBody>
                  <a:tcPr marL="0" marR="36000" marT="0" marB="0" anchor="ctr"/>
                </a:tc>
                <a:tc>
                  <a:txBody>
                    <a:bodyPr/>
                    <a:lstStyle/>
                    <a:p>
                      <a:pPr marL="0" algn="r" defTabSz="914400" rtl="0" eaLnBrk="1" fontAlgn="b" latinLnBrk="0" hangingPunct="1"/>
                      <a:r>
                        <a:rPr lang="da-DK" sz="1400" b="0" kern="1200">
                          <a:solidFill>
                            <a:srgbClr val="000000"/>
                          </a:solidFill>
                          <a:effectLst/>
                          <a:latin typeface="+mn-lt"/>
                          <a:ea typeface="+mn-ea"/>
                          <a:cs typeface="Segoe UI" panose="020B0502040204020203" pitchFamily="34" charset="0"/>
                        </a:rPr>
                        <a:t>0,0</a:t>
                      </a:r>
                    </a:p>
                  </a:txBody>
                  <a:tcPr marL="0" marR="36000" marT="0" marB="0" anchor="ctr"/>
                </a:tc>
                <a:extLst>
                  <a:ext uri="{0D108BD9-81ED-4DB2-BD59-A6C34878D82A}">
                    <a16:rowId xmlns:a16="http://schemas.microsoft.com/office/drawing/2014/main" val="2570362012"/>
                  </a:ext>
                </a:extLst>
              </a:tr>
              <a:tr h="324978">
                <a:tc>
                  <a:txBody>
                    <a:bodyPr/>
                    <a:lstStyle/>
                    <a:p>
                      <a:pPr>
                        <a:spcAft>
                          <a:spcPts val="0"/>
                        </a:spcAft>
                      </a:pPr>
                      <a:r>
                        <a:rPr lang="da-DK" sz="1400" b="1">
                          <a:solidFill>
                            <a:srgbClr val="000000"/>
                          </a:solidFill>
                          <a:effectLst/>
                          <a:latin typeface="+mn-lt"/>
                          <a:cs typeface="Segoe UI" panose="020B0502040204020203" pitchFamily="34" charset="0"/>
                        </a:rPr>
                        <a:t>Skattefinansieret området</a:t>
                      </a:r>
                      <a:endParaRPr lang="da-DK" sz="1400" b="1">
                        <a:solidFill>
                          <a:srgbClr val="000000"/>
                        </a:solidFill>
                        <a:effectLst/>
                        <a:latin typeface="+mn-lt"/>
                        <a:ea typeface="Times New Roman" panose="02020603050405020304" pitchFamily="18" charset="0"/>
                        <a:cs typeface="Segoe UI" panose="020B0502040204020203" pitchFamily="34" charset="0"/>
                      </a:endParaRPr>
                    </a:p>
                  </a:txBody>
                  <a:tcPr marL="68580" marR="68580" marT="0" marB="0" anchor="ctr"/>
                </a:tc>
                <a:tc>
                  <a:txBody>
                    <a:bodyPr/>
                    <a:lstStyle/>
                    <a:p>
                      <a:pPr marL="0" algn="r" defTabSz="914400" rtl="0" eaLnBrk="1" fontAlgn="b" latinLnBrk="0" hangingPunct="1"/>
                      <a:r>
                        <a:rPr lang="da-DK" sz="1400" b="1" kern="1200">
                          <a:solidFill>
                            <a:srgbClr val="000000"/>
                          </a:solidFill>
                          <a:effectLst/>
                          <a:latin typeface="+mn-lt"/>
                          <a:ea typeface="+mn-ea"/>
                          <a:cs typeface="Segoe UI" panose="020B0502040204020203" pitchFamily="34" charset="0"/>
                        </a:rPr>
                        <a:t>25,2</a:t>
                      </a:r>
                    </a:p>
                  </a:txBody>
                  <a:tcPr marL="0" marR="36000" marT="0" marB="0" anchor="ctr"/>
                </a:tc>
                <a:tc>
                  <a:txBody>
                    <a:bodyPr/>
                    <a:lstStyle/>
                    <a:p>
                      <a:pPr marL="0" algn="r" defTabSz="914400" rtl="0" eaLnBrk="1" fontAlgn="b" latinLnBrk="0" hangingPunct="1"/>
                      <a:r>
                        <a:rPr lang="da-DK" sz="1400" b="1" kern="1200">
                          <a:solidFill>
                            <a:srgbClr val="000000"/>
                          </a:solidFill>
                          <a:effectLst/>
                          <a:latin typeface="+mn-lt"/>
                          <a:ea typeface="+mn-ea"/>
                          <a:cs typeface="Segoe UI" panose="020B0502040204020203" pitchFamily="34" charset="0"/>
                        </a:rPr>
                        <a:t>14,3</a:t>
                      </a:r>
                    </a:p>
                  </a:txBody>
                  <a:tcPr marL="0" marR="36000" marT="0" marB="0" anchor="ctr"/>
                </a:tc>
                <a:tc>
                  <a:txBody>
                    <a:bodyPr/>
                    <a:lstStyle/>
                    <a:p>
                      <a:pPr marL="0" algn="r" defTabSz="914400" rtl="0" eaLnBrk="1" fontAlgn="b" latinLnBrk="0" hangingPunct="1"/>
                      <a:r>
                        <a:rPr lang="da-DK" sz="1400" b="1" kern="1200">
                          <a:solidFill>
                            <a:srgbClr val="000000"/>
                          </a:solidFill>
                          <a:effectLst/>
                          <a:latin typeface="+mn-lt"/>
                          <a:ea typeface="+mn-ea"/>
                          <a:cs typeface="Segoe UI" panose="020B0502040204020203" pitchFamily="34" charset="0"/>
                        </a:rPr>
                        <a:t>12,6</a:t>
                      </a:r>
                    </a:p>
                  </a:txBody>
                  <a:tcPr marL="0" marR="36000" marT="0" marB="0" anchor="ctr"/>
                </a:tc>
                <a:tc>
                  <a:txBody>
                    <a:bodyPr/>
                    <a:lstStyle/>
                    <a:p>
                      <a:pPr marL="0" algn="r" defTabSz="914400" rtl="0" eaLnBrk="1" fontAlgn="b" latinLnBrk="0" hangingPunct="1"/>
                      <a:r>
                        <a:rPr lang="da-DK" sz="1400" b="1" kern="1200">
                          <a:solidFill>
                            <a:srgbClr val="000000"/>
                          </a:solidFill>
                          <a:effectLst/>
                          <a:latin typeface="+mn-lt"/>
                          <a:ea typeface="+mn-ea"/>
                          <a:cs typeface="Segoe UI" panose="020B0502040204020203" pitchFamily="34" charset="0"/>
                        </a:rPr>
                        <a:t>-49,0</a:t>
                      </a:r>
                    </a:p>
                  </a:txBody>
                  <a:tcPr marL="0" marR="36000" marT="0" marB="0" anchor="ctr"/>
                </a:tc>
                <a:extLst>
                  <a:ext uri="{0D108BD9-81ED-4DB2-BD59-A6C34878D82A}">
                    <a16:rowId xmlns:a16="http://schemas.microsoft.com/office/drawing/2014/main" val="10005"/>
                  </a:ext>
                </a:extLst>
              </a:tr>
              <a:tr h="343746">
                <a:tc>
                  <a:txBody>
                    <a:bodyPr/>
                    <a:lstStyle/>
                    <a:p>
                      <a:pPr>
                        <a:spcAft>
                          <a:spcPts val="0"/>
                        </a:spcAft>
                      </a:pPr>
                      <a:r>
                        <a:rPr lang="da-DK" sz="1400" b="0">
                          <a:solidFill>
                            <a:srgbClr val="000000"/>
                          </a:solidFill>
                          <a:effectLst/>
                          <a:latin typeface="+mn-lt"/>
                          <a:cs typeface="Segoe UI" panose="020B0502040204020203" pitchFamily="34" charset="0"/>
                        </a:rPr>
                        <a:t>   Afdrag på lån samt lånoptag</a:t>
                      </a:r>
                      <a:endParaRPr lang="da-DK" sz="1400" b="0">
                        <a:solidFill>
                          <a:srgbClr val="000000"/>
                        </a:solidFill>
                        <a:effectLst/>
                        <a:latin typeface="+mn-lt"/>
                        <a:ea typeface="Times New Roman" panose="02020603050405020304" pitchFamily="18" charset="0"/>
                        <a:cs typeface="Segoe UI" panose="020B0502040204020203" pitchFamily="34" charset="0"/>
                      </a:endParaRPr>
                    </a:p>
                  </a:txBody>
                  <a:tcPr marL="68580" marR="68580" marT="0" marB="0" anchor="ctr"/>
                </a:tc>
                <a:tc>
                  <a:txBody>
                    <a:bodyPr/>
                    <a:lstStyle/>
                    <a:p>
                      <a:pPr marL="0" algn="r" defTabSz="914400" rtl="0" eaLnBrk="1" fontAlgn="b" latinLnBrk="0" hangingPunct="1"/>
                      <a:r>
                        <a:rPr lang="da-DK" sz="1400" kern="1200">
                          <a:solidFill>
                            <a:srgbClr val="000000"/>
                          </a:solidFill>
                          <a:effectLst/>
                          <a:latin typeface="+mn-lt"/>
                          <a:ea typeface="+mn-ea"/>
                          <a:cs typeface="Segoe UI" panose="020B0502040204020203" pitchFamily="34" charset="0"/>
                        </a:rPr>
                        <a:t>38,5</a:t>
                      </a:r>
                    </a:p>
                  </a:txBody>
                  <a:tcPr marL="0" marR="36000" marT="0" marB="0" anchor="ctr"/>
                </a:tc>
                <a:tc>
                  <a:txBody>
                    <a:bodyPr/>
                    <a:lstStyle/>
                    <a:p>
                      <a:pPr marL="0" algn="r" defTabSz="914400" rtl="0" eaLnBrk="1" fontAlgn="b" latinLnBrk="0" hangingPunct="1"/>
                      <a:r>
                        <a:rPr lang="da-DK" sz="1400" kern="1200">
                          <a:solidFill>
                            <a:srgbClr val="000000"/>
                          </a:solidFill>
                          <a:effectLst/>
                          <a:latin typeface="+mn-lt"/>
                          <a:ea typeface="+mn-ea"/>
                          <a:cs typeface="Segoe UI" panose="020B0502040204020203" pitchFamily="34" charset="0"/>
                        </a:rPr>
                        <a:t>42,7</a:t>
                      </a:r>
                    </a:p>
                  </a:txBody>
                  <a:tcPr marL="0" marR="36000" marT="0" marB="0" anchor="ctr"/>
                </a:tc>
                <a:tc>
                  <a:txBody>
                    <a:bodyPr/>
                    <a:lstStyle/>
                    <a:p>
                      <a:pPr marL="0" algn="r" defTabSz="914400" rtl="0" eaLnBrk="1" fontAlgn="b" latinLnBrk="0" hangingPunct="1"/>
                      <a:r>
                        <a:rPr lang="da-DK" sz="1400" kern="1200">
                          <a:solidFill>
                            <a:srgbClr val="000000"/>
                          </a:solidFill>
                          <a:effectLst/>
                          <a:latin typeface="+mn-lt"/>
                          <a:ea typeface="+mn-ea"/>
                          <a:cs typeface="Segoe UI" panose="020B0502040204020203" pitchFamily="34" charset="0"/>
                        </a:rPr>
                        <a:t>33,2</a:t>
                      </a:r>
                    </a:p>
                  </a:txBody>
                  <a:tcPr marL="0" marR="36000" marT="0" marB="0" anchor="ctr"/>
                </a:tc>
                <a:tc>
                  <a:txBody>
                    <a:bodyPr/>
                    <a:lstStyle/>
                    <a:p>
                      <a:pPr marL="0" algn="r" defTabSz="914400" rtl="0" eaLnBrk="1" fontAlgn="b" latinLnBrk="0" hangingPunct="1"/>
                      <a:r>
                        <a:rPr lang="da-DK" sz="1400" kern="1200">
                          <a:solidFill>
                            <a:srgbClr val="000000"/>
                          </a:solidFill>
                          <a:effectLst/>
                          <a:latin typeface="+mn-lt"/>
                          <a:ea typeface="+mn-ea"/>
                          <a:cs typeface="Segoe UI" panose="020B0502040204020203" pitchFamily="34" charset="0"/>
                        </a:rPr>
                        <a:t>52,3</a:t>
                      </a:r>
                    </a:p>
                  </a:txBody>
                  <a:tcPr marL="0" marR="36000" marT="0" marB="0" anchor="ctr"/>
                </a:tc>
                <a:extLst>
                  <a:ext uri="{0D108BD9-81ED-4DB2-BD59-A6C34878D82A}">
                    <a16:rowId xmlns:a16="http://schemas.microsoft.com/office/drawing/2014/main" val="10006"/>
                  </a:ext>
                </a:extLst>
              </a:tr>
              <a:tr h="343746">
                <a:tc>
                  <a:txBody>
                    <a:bodyPr/>
                    <a:lstStyle/>
                    <a:p>
                      <a:pPr>
                        <a:spcAft>
                          <a:spcPts val="0"/>
                        </a:spcAft>
                      </a:pPr>
                      <a:r>
                        <a:rPr lang="da-DK" sz="1400" b="0">
                          <a:solidFill>
                            <a:srgbClr val="000000"/>
                          </a:solidFill>
                          <a:effectLst/>
                          <a:latin typeface="+mn-lt"/>
                          <a:ea typeface="Times New Roman" panose="02020603050405020304" pitchFamily="18" charset="0"/>
                          <a:cs typeface="Segoe UI" panose="020B0502040204020203" pitchFamily="34" charset="0"/>
                        </a:rPr>
                        <a:t>   Ø</a:t>
                      </a:r>
                      <a:r>
                        <a:rPr lang="da-DK" sz="1400" b="0">
                          <a:solidFill>
                            <a:srgbClr val="000000"/>
                          </a:solidFill>
                          <a:effectLst/>
                          <a:latin typeface="+mn-lt"/>
                          <a:cs typeface="Segoe UI" panose="020B0502040204020203" pitchFamily="34" charset="0"/>
                        </a:rPr>
                        <a:t>vrige forskydninger</a:t>
                      </a:r>
                      <a:endParaRPr lang="da-DK" sz="1400" b="0">
                        <a:solidFill>
                          <a:srgbClr val="000000"/>
                        </a:solidFill>
                        <a:effectLst/>
                        <a:latin typeface="+mn-lt"/>
                        <a:ea typeface="Times New Roman" panose="02020603050405020304" pitchFamily="18" charset="0"/>
                        <a:cs typeface="Segoe UI" panose="020B0502040204020203" pitchFamily="34" charset="0"/>
                      </a:endParaRPr>
                    </a:p>
                  </a:txBody>
                  <a:tcPr marL="68580" marR="68580" marT="0" marB="0" anchor="ctr"/>
                </a:tc>
                <a:tc>
                  <a:txBody>
                    <a:bodyPr/>
                    <a:lstStyle/>
                    <a:p>
                      <a:pPr algn="r" fontAlgn="b"/>
                      <a:r>
                        <a:rPr lang="da-DK" sz="1400" kern="1200">
                          <a:solidFill>
                            <a:srgbClr val="000000"/>
                          </a:solidFill>
                          <a:effectLst/>
                          <a:latin typeface="+mn-lt"/>
                          <a:ea typeface="+mn-ea"/>
                          <a:cs typeface="Segoe UI" panose="020B0502040204020203" pitchFamily="34" charset="0"/>
                        </a:rPr>
                        <a:t>-63,7</a:t>
                      </a:r>
                    </a:p>
                  </a:txBody>
                  <a:tcPr marL="0" marR="36000" marT="0" marB="0" anchor="ctr"/>
                </a:tc>
                <a:tc>
                  <a:txBody>
                    <a:bodyPr/>
                    <a:lstStyle/>
                    <a:p>
                      <a:pPr algn="r" fontAlgn="b"/>
                      <a:r>
                        <a:rPr lang="da-DK" sz="1400" kern="1200">
                          <a:solidFill>
                            <a:srgbClr val="000000"/>
                          </a:solidFill>
                          <a:effectLst/>
                          <a:latin typeface="+mn-lt"/>
                          <a:ea typeface="+mn-ea"/>
                          <a:cs typeface="Segoe UI" panose="020B0502040204020203" pitchFamily="34" charset="0"/>
                        </a:rPr>
                        <a:t>-57,0</a:t>
                      </a:r>
                    </a:p>
                  </a:txBody>
                  <a:tcPr marL="0" marR="36000" marT="0" marB="0" anchor="ctr"/>
                </a:tc>
                <a:tc>
                  <a:txBody>
                    <a:bodyPr/>
                    <a:lstStyle/>
                    <a:p>
                      <a:pPr algn="r" fontAlgn="b"/>
                      <a:r>
                        <a:rPr lang="da-DK" sz="1400" kern="1200">
                          <a:solidFill>
                            <a:srgbClr val="000000"/>
                          </a:solidFill>
                          <a:effectLst/>
                          <a:latin typeface="+mn-lt"/>
                          <a:ea typeface="+mn-ea"/>
                          <a:cs typeface="Segoe UI" panose="020B0502040204020203" pitchFamily="34" charset="0"/>
                        </a:rPr>
                        <a:t>-45,9</a:t>
                      </a:r>
                    </a:p>
                  </a:txBody>
                  <a:tcPr marL="0" marR="36000" marT="0" marB="0" anchor="ctr"/>
                </a:tc>
                <a:tc>
                  <a:txBody>
                    <a:bodyPr/>
                    <a:lstStyle/>
                    <a:p>
                      <a:pPr algn="r" fontAlgn="b"/>
                      <a:r>
                        <a:rPr lang="da-DK" sz="1400" kern="1200">
                          <a:solidFill>
                            <a:srgbClr val="000000"/>
                          </a:solidFill>
                          <a:effectLst/>
                          <a:latin typeface="+mn-lt"/>
                          <a:ea typeface="+mn-ea"/>
                          <a:cs typeface="Segoe UI" panose="020B0502040204020203" pitchFamily="34" charset="0"/>
                        </a:rPr>
                        <a:t>-3,4</a:t>
                      </a:r>
                    </a:p>
                  </a:txBody>
                  <a:tcPr marL="0" marR="36000" marT="0" marB="0" anchor="ctr"/>
                </a:tc>
                <a:extLst>
                  <a:ext uri="{0D108BD9-81ED-4DB2-BD59-A6C34878D82A}">
                    <a16:rowId xmlns:a16="http://schemas.microsoft.com/office/drawing/2014/main" val="382928607"/>
                  </a:ext>
                </a:extLst>
              </a:tr>
              <a:tr h="324978">
                <a:tc>
                  <a:txBody>
                    <a:bodyPr/>
                    <a:lstStyle/>
                    <a:p>
                      <a:pPr>
                        <a:spcAft>
                          <a:spcPts val="0"/>
                        </a:spcAft>
                      </a:pPr>
                      <a:r>
                        <a:rPr lang="da-DK" sz="1400" b="1">
                          <a:solidFill>
                            <a:srgbClr val="000000"/>
                          </a:solidFill>
                          <a:effectLst/>
                          <a:latin typeface="+mn-lt"/>
                          <a:cs typeface="Segoe UI" panose="020B0502040204020203" pitchFamily="34" charset="0"/>
                        </a:rPr>
                        <a:t>Ændring i likvide aktiver, i alt </a:t>
                      </a:r>
                      <a:endParaRPr lang="da-DK" sz="1400" b="1">
                        <a:solidFill>
                          <a:srgbClr val="000000"/>
                        </a:solidFill>
                        <a:effectLst/>
                        <a:latin typeface="+mn-lt"/>
                        <a:ea typeface="Times New Roman" panose="02020603050405020304" pitchFamily="18" charset="0"/>
                        <a:cs typeface="Segoe UI" panose="020B0502040204020203" pitchFamily="34" charset="0"/>
                      </a:endParaRPr>
                    </a:p>
                  </a:txBody>
                  <a:tcPr marL="68580" marR="68580" marT="0" marB="0" anchor="ctr"/>
                </a:tc>
                <a:tc>
                  <a:txBody>
                    <a:bodyPr/>
                    <a:lstStyle/>
                    <a:p>
                      <a:pPr marL="0" algn="r" defTabSz="914400" rtl="0" eaLnBrk="1" fontAlgn="b" latinLnBrk="0" hangingPunct="1">
                        <a:spcAft>
                          <a:spcPts val="0"/>
                        </a:spcAft>
                      </a:pPr>
                      <a:r>
                        <a:rPr lang="da-DK" sz="1400" b="1" kern="1200">
                          <a:solidFill>
                            <a:srgbClr val="000000"/>
                          </a:solidFill>
                          <a:effectLst/>
                          <a:latin typeface="+mn-lt"/>
                          <a:ea typeface="+mn-ea"/>
                          <a:cs typeface="Segoe UI" panose="020B0502040204020203" pitchFamily="34" charset="0"/>
                        </a:rPr>
                        <a:t>0,0</a:t>
                      </a:r>
                    </a:p>
                  </a:txBody>
                  <a:tcPr marL="0" marR="36000" marT="0" marB="0" anchor="ctr"/>
                </a:tc>
                <a:tc>
                  <a:txBody>
                    <a:bodyPr/>
                    <a:lstStyle/>
                    <a:p>
                      <a:pPr marL="0" algn="r" defTabSz="914400" rtl="0" eaLnBrk="1" fontAlgn="b" latinLnBrk="0" hangingPunct="1">
                        <a:spcAft>
                          <a:spcPts val="0"/>
                        </a:spcAft>
                      </a:pPr>
                      <a:r>
                        <a:rPr lang="da-DK" sz="1400" b="1" kern="1200">
                          <a:solidFill>
                            <a:srgbClr val="000000"/>
                          </a:solidFill>
                          <a:effectLst/>
                          <a:latin typeface="+mn-lt"/>
                          <a:ea typeface="+mn-ea"/>
                          <a:cs typeface="Segoe UI" panose="020B0502040204020203" pitchFamily="34" charset="0"/>
                        </a:rPr>
                        <a:t>0,0</a:t>
                      </a:r>
                    </a:p>
                  </a:txBody>
                  <a:tcPr marL="0" marR="36000" marT="0" marB="0" anchor="ctr"/>
                </a:tc>
                <a:tc>
                  <a:txBody>
                    <a:bodyPr/>
                    <a:lstStyle/>
                    <a:p>
                      <a:pPr marL="0" algn="r" defTabSz="914400" rtl="0" eaLnBrk="1" fontAlgn="b" latinLnBrk="0" hangingPunct="1">
                        <a:spcAft>
                          <a:spcPts val="0"/>
                        </a:spcAft>
                      </a:pPr>
                      <a:r>
                        <a:rPr lang="da-DK" sz="1400" b="1" kern="1200">
                          <a:solidFill>
                            <a:srgbClr val="000000"/>
                          </a:solidFill>
                          <a:effectLst/>
                          <a:latin typeface="+mn-lt"/>
                          <a:ea typeface="+mn-ea"/>
                          <a:cs typeface="Segoe UI" panose="020B0502040204020203" pitchFamily="34" charset="0"/>
                        </a:rPr>
                        <a:t>0,0</a:t>
                      </a:r>
                    </a:p>
                  </a:txBody>
                  <a:tcPr marL="0" marR="36000" marT="0" marB="0" anchor="ctr"/>
                </a:tc>
                <a:tc>
                  <a:txBody>
                    <a:bodyPr/>
                    <a:lstStyle/>
                    <a:p>
                      <a:pPr marL="0" algn="r" defTabSz="914400" rtl="0" eaLnBrk="1" fontAlgn="b" latinLnBrk="0" hangingPunct="1">
                        <a:spcAft>
                          <a:spcPts val="0"/>
                        </a:spcAft>
                      </a:pPr>
                      <a:r>
                        <a:rPr lang="da-DK" sz="1400" b="1" kern="1200">
                          <a:solidFill>
                            <a:srgbClr val="000000"/>
                          </a:solidFill>
                          <a:effectLst/>
                          <a:latin typeface="+mn-lt"/>
                          <a:ea typeface="+mn-ea"/>
                          <a:cs typeface="Segoe UI" panose="020B0502040204020203" pitchFamily="34" charset="0"/>
                        </a:rPr>
                        <a:t>0,0</a:t>
                      </a:r>
                    </a:p>
                  </a:txBody>
                  <a:tcPr marL="0" marR="36000"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6426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BC07B-F516-4E8F-B516-031D23B09AD0}"/>
              </a:ext>
            </a:extLst>
          </p:cNvPr>
          <p:cNvSpPr>
            <a:spLocks noGrp="1"/>
          </p:cNvSpPr>
          <p:nvPr>
            <p:ph type="title"/>
          </p:nvPr>
        </p:nvSpPr>
        <p:spPr/>
        <p:txBody>
          <a:bodyPr/>
          <a:lstStyle/>
          <a:p>
            <a:r>
              <a:rPr lang="da-DK"/>
              <a:t>Budget 2022-25 - Hovedoversigt</a:t>
            </a:r>
          </a:p>
        </p:txBody>
      </p:sp>
      <p:sp>
        <p:nvSpPr>
          <p:cNvPr id="3" name="Pladsholder til indhold 2">
            <a:extLst>
              <a:ext uri="{FF2B5EF4-FFF2-40B4-BE49-F238E27FC236}">
                <a16:creationId xmlns:a16="http://schemas.microsoft.com/office/drawing/2014/main" id="{5F640B28-687C-4042-9FE2-AA0F095BFCBC}"/>
              </a:ext>
            </a:extLst>
          </p:cNvPr>
          <p:cNvSpPr>
            <a:spLocks noGrp="1"/>
          </p:cNvSpPr>
          <p:nvPr>
            <p:ph idx="1"/>
          </p:nvPr>
        </p:nvSpPr>
        <p:spPr/>
        <p:txBody>
          <a:bodyPr>
            <a:normAutofit fontScale="92500" lnSpcReduction="20000"/>
          </a:bodyPr>
          <a:lstStyle/>
          <a:p>
            <a:pPr>
              <a:spcBef>
                <a:spcPts val="0"/>
              </a:spcBef>
              <a:spcAft>
                <a:spcPts val="1800"/>
              </a:spcAft>
              <a:buFont typeface="Arial" panose="020B0604020202020204" pitchFamily="34" charset="0"/>
              <a:buChar char="•"/>
            </a:pPr>
            <a:r>
              <a:rPr lang="da-DK"/>
              <a:t>Et budget i balance set over de fire budget- og overslagsår</a:t>
            </a:r>
          </a:p>
          <a:p>
            <a:pPr>
              <a:spcBef>
                <a:spcPts val="0"/>
              </a:spcBef>
              <a:spcAft>
                <a:spcPts val="1800"/>
              </a:spcAft>
              <a:buFont typeface="Arial" panose="020B0604020202020204" pitchFamily="34" charset="0"/>
              <a:buChar char="•"/>
            </a:pPr>
            <a:r>
              <a:rPr lang="da-DK"/>
              <a:t>Overskud på den ordinære drift på 117-159 mio. kr. årligt og dermed over den økonomiske politiks målsætning om et overskud på minimum 90 mio. kr. i 2022 stigende til 120 mio. kr. i 2023 og frem</a:t>
            </a:r>
          </a:p>
          <a:p>
            <a:pPr>
              <a:spcBef>
                <a:spcPts val="0"/>
              </a:spcBef>
              <a:spcAft>
                <a:spcPts val="1800"/>
              </a:spcAft>
              <a:buFont typeface="Arial" panose="020B0604020202020204" pitchFamily="34" charset="0"/>
              <a:buChar char="•"/>
            </a:pPr>
            <a:r>
              <a:rPr lang="da-DK"/>
              <a:t>Anlægsudgifter på 110-175 mio. kr. årligt, hvilket igen ligger markant over den økonomiske politiks ambition om minimum 70 mio. kr. årligt</a:t>
            </a:r>
          </a:p>
          <a:p>
            <a:pPr>
              <a:spcBef>
                <a:spcPts val="0"/>
              </a:spcBef>
              <a:spcAft>
                <a:spcPts val="1800"/>
              </a:spcAft>
              <a:buFont typeface="Arial" panose="020B0604020202020204" pitchFamily="34" charset="0"/>
              <a:buChar char="•"/>
            </a:pPr>
            <a:r>
              <a:rPr lang="da-DK"/>
              <a:t>Et budget der fortsat håndterer de økonomiske konsekvenser af den demografiske udvikling og presset på specialområderne, men samtidig håndterer nye udfordringer som lovkravet om minimumsnormeringer på dagtilbudsområdet</a:t>
            </a:r>
          </a:p>
          <a:p>
            <a:pPr marL="0" indent="0">
              <a:buNone/>
            </a:pPr>
            <a:endParaRPr lang="da-DK"/>
          </a:p>
        </p:txBody>
      </p:sp>
    </p:spTree>
    <p:extLst>
      <p:ext uri="{BB962C8B-B14F-4D97-AF65-F5344CB8AC3E}">
        <p14:creationId xmlns:p14="http://schemas.microsoft.com/office/powerpoint/2010/main" val="427016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BC07B-F516-4E8F-B516-031D23B09AD0}"/>
              </a:ext>
            </a:extLst>
          </p:cNvPr>
          <p:cNvSpPr>
            <a:spLocks noGrp="1"/>
          </p:cNvSpPr>
          <p:nvPr>
            <p:ph type="title"/>
          </p:nvPr>
        </p:nvSpPr>
        <p:spPr/>
        <p:txBody>
          <a:bodyPr/>
          <a:lstStyle/>
          <a:p>
            <a:r>
              <a:rPr lang="da-DK"/>
              <a:t>Skatter, tilskud og udligning</a:t>
            </a:r>
          </a:p>
        </p:txBody>
      </p:sp>
      <p:sp>
        <p:nvSpPr>
          <p:cNvPr id="3" name="Pladsholder til indhold 2">
            <a:extLst>
              <a:ext uri="{FF2B5EF4-FFF2-40B4-BE49-F238E27FC236}">
                <a16:creationId xmlns:a16="http://schemas.microsoft.com/office/drawing/2014/main" id="{5F640B28-687C-4042-9FE2-AA0F095BFCBC}"/>
              </a:ext>
            </a:extLst>
          </p:cNvPr>
          <p:cNvSpPr>
            <a:spLocks noGrp="1"/>
          </p:cNvSpPr>
          <p:nvPr>
            <p:ph idx="1"/>
          </p:nvPr>
        </p:nvSpPr>
        <p:spPr>
          <a:xfrm>
            <a:off x="838200" y="1825625"/>
            <a:ext cx="10515600" cy="1747999"/>
          </a:xfrm>
        </p:spPr>
        <p:txBody>
          <a:bodyPr>
            <a:normAutofit/>
          </a:bodyPr>
          <a:lstStyle/>
          <a:p>
            <a:pPr>
              <a:spcBef>
                <a:spcPts val="0"/>
              </a:spcBef>
              <a:spcAft>
                <a:spcPts val="1800"/>
              </a:spcAft>
              <a:buFont typeface="Arial" panose="020B0604020202020204" pitchFamily="34" charset="0"/>
              <a:buChar char="•"/>
            </a:pPr>
            <a:r>
              <a:rPr lang="da-DK"/>
              <a:t>Direktionens budgetforslag tager udgangspunkt i beslutningen fra budgetforliget for 2021, om at indkomstskattesatsen løbende skal hæves svarende til det frie lejde, som Greve Kommune har fået som følge af tab på udligningsreformen</a:t>
            </a:r>
          </a:p>
        </p:txBody>
      </p:sp>
      <p:graphicFrame>
        <p:nvGraphicFramePr>
          <p:cNvPr id="4" name="Tabel 3">
            <a:extLst>
              <a:ext uri="{FF2B5EF4-FFF2-40B4-BE49-F238E27FC236}">
                <a16:creationId xmlns:a16="http://schemas.microsoft.com/office/drawing/2014/main" id="{3F5523CB-6E3A-4A61-AC12-C8221CF66B22}"/>
              </a:ext>
            </a:extLst>
          </p:cNvPr>
          <p:cNvGraphicFramePr>
            <a:graphicFrameLocks noGrp="1"/>
          </p:cNvGraphicFramePr>
          <p:nvPr>
            <p:extLst>
              <p:ext uri="{D42A27DB-BD31-4B8C-83A1-F6EECF244321}">
                <p14:modId xmlns:p14="http://schemas.microsoft.com/office/powerpoint/2010/main" val="3531952017"/>
              </p:ext>
            </p:extLst>
          </p:nvPr>
        </p:nvGraphicFramePr>
        <p:xfrm>
          <a:off x="6979299" y="3267179"/>
          <a:ext cx="4113243" cy="2089830"/>
        </p:xfrm>
        <a:graphic>
          <a:graphicData uri="http://schemas.openxmlformats.org/drawingml/2006/table">
            <a:tbl>
              <a:tblPr firstRow="1" bandRow="1">
                <a:tableStyleId>{5C22544A-7EE6-4342-B048-85BDC9FD1C3A}</a:tableStyleId>
              </a:tblPr>
              <a:tblGrid>
                <a:gridCol w="842243">
                  <a:extLst>
                    <a:ext uri="{9D8B030D-6E8A-4147-A177-3AD203B41FA5}">
                      <a16:colId xmlns:a16="http://schemas.microsoft.com/office/drawing/2014/main" val="20000"/>
                    </a:ext>
                  </a:extLst>
                </a:gridCol>
                <a:gridCol w="1596752">
                  <a:extLst>
                    <a:ext uri="{9D8B030D-6E8A-4147-A177-3AD203B41FA5}">
                      <a16:colId xmlns:a16="http://schemas.microsoft.com/office/drawing/2014/main" val="20003"/>
                    </a:ext>
                  </a:extLst>
                </a:gridCol>
                <a:gridCol w="1674248">
                  <a:extLst>
                    <a:ext uri="{9D8B030D-6E8A-4147-A177-3AD203B41FA5}">
                      <a16:colId xmlns:a16="http://schemas.microsoft.com/office/drawing/2014/main" val="2931670252"/>
                    </a:ext>
                  </a:extLst>
                </a:gridCol>
              </a:tblGrid>
              <a:tr h="356221">
                <a:tc>
                  <a:txBody>
                    <a:bodyPr/>
                    <a:lstStyle/>
                    <a:p>
                      <a:pPr>
                        <a:lnSpc>
                          <a:spcPct val="115000"/>
                        </a:lnSpc>
                        <a:spcAft>
                          <a:spcPts val="0"/>
                        </a:spcAft>
                      </a:pPr>
                      <a:r>
                        <a:rPr lang="da-DK" sz="1200">
                          <a:solidFill>
                            <a:srgbClr val="000000"/>
                          </a:solidFill>
                          <a:effectLst/>
                          <a:latin typeface="+mn-lt"/>
                          <a:cs typeface="Segoe UI" panose="020B0502040204020203" pitchFamily="34" charset="0"/>
                        </a:rPr>
                        <a:t>År</a:t>
                      </a:r>
                      <a:endParaRPr lang="da-DK" sz="1200">
                        <a:solidFill>
                          <a:srgbClr val="000000"/>
                        </a:solidFill>
                        <a:effectLst/>
                        <a:latin typeface="+mn-lt"/>
                        <a:ea typeface="Calibri" panose="020F0502020204030204" pitchFamily="34" charset="0"/>
                        <a:cs typeface="Segoe UI" panose="020B0502040204020203" pitchFamily="34" charset="0"/>
                      </a:endParaRPr>
                    </a:p>
                  </a:txBody>
                  <a:tcPr marL="44450" marR="44450" marT="0" marB="0" anchor="ctr"/>
                </a:tc>
                <a:tc>
                  <a:txBody>
                    <a:bodyPr/>
                    <a:lstStyle/>
                    <a:p>
                      <a:pPr algn="r">
                        <a:lnSpc>
                          <a:spcPct val="115000"/>
                        </a:lnSpc>
                        <a:spcAft>
                          <a:spcPts val="0"/>
                        </a:spcAft>
                      </a:pPr>
                      <a:r>
                        <a:rPr lang="da-DK" sz="1200">
                          <a:solidFill>
                            <a:srgbClr val="000000"/>
                          </a:solidFill>
                          <a:effectLst/>
                          <a:latin typeface="+mn-lt"/>
                          <a:cs typeface="Segoe UI" panose="020B0502040204020203" pitchFamily="34" charset="0"/>
                        </a:rPr>
                        <a:t>Nettoprovenu (t.kr.)</a:t>
                      </a:r>
                      <a:endParaRPr lang="da-DK" sz="1200">
                        <a:solidFill>
                          <a:srgbClr val="000000"/>
                        </a:solidFill>
                        <a:effectLst/>
                        <a:latin typeface="+mn-lt"/>
                        <a:ea typeface="Calibri" panose="020F0502020204030204" pitchFamily="34" charset="0"/>
                        <a:cs typeface="Segoe UI" panose="020B0502040204020203" pitchFamily="34" charset="0"/>
                      </a:endParaRPr>
                    </a:p>
                  </a:txBody>
                  <a:tcPr marL="44450" marR="44450" marT="0" marB="0" anchor="ctr"/>
                </a:tc>
                <a:tc>
                  <a:txBody>
                    <a:bodyPr/>
                    <a:lstStyle/>
                    <a:p>
                      <a:pPr algn="r">
                        <a:lnSpc>
                          <a:spcPct val="115000"/>
                        </a:lnSpc>
                        <a:spcAft>
                          <a:spcPts val="0"/>
                        </a:spcAft>
                      </a:pPr>
                      <a:r>
                        <a:rPr lang="da-DK" sz="1200">
                          <a:solidFill>
                            <a:srgbClr val="000000"/>
                          </a:solidFill>
                          <a:effectLst/>
                          <a:latin typeface="+mn-lt"/>
                          <a:ea typeface="Calibri" panose="020F0502020204030204" pitchFamily="34" charset="0"/>
                          <a:cs typeface="Segoe UI" panose="020B0502040204020203" pitchFamily="34" charset="0"/>
                        </a:rPr>
                        <a:t>Udskrivningsprocent</a:t>
                      </a:r>
                    </a:p>
                  </a:txBody>
                  <a:tcPr marL="44450" marR="44450" marT="0" marB="0" anchor="ctr"/>
                </a:tc>
                <a:extLst>
                  <a:ext uri="{0D108BD9-81ED-4DB2-BD59-A6C34878D82A}">
                    <a16:rowId xmlns:a16="http://schemas.microsoft.com/office/drawing/2014/main" val="10000"/>
                  </a:ext>
                </a:extLst>
              </a:tr>
              <a:tr h="344347">
                <a:tc>
                  <a:txBody>
                    <a:bodyPr/>
                    <a:lstStyle/>
                    <a:p>
                      <a:pPr>
                        <a:lnSpc>
                          <a:spcPct val="115000"/>
                        </a:lnSpc>
                        <a:spcAft>
                          <a:spcPts val="0"/>
                        </a:spcAft>
                      </a:pPr>
                      <a:r>
                        <a:rPr lang="da-DK" sz="1200">
                          <a:effectLst/>
                          <a:latin typeface="+mn-lt"/>
                          <a:cs typeface="Segoe UI" panose="020B0502040204020203" pitchFamily="34" charset="0"/>
                        </a:rPr>
                        <a:t>2021</a:t>
                      </a:r>
                      <a:endParaRPr lang="da-DK" sz="1200">
                        <a:effectLst/>
                        <a:latin typeface="+mn-lt"/>
                        <a:ea typeface="Calibri" panose="020F0502020204030204" pitchFamily="34" charset="0"/>
                        <a:cs typeface="Segoe UI" panose="020B0502040204020203" pitchFamily="34" charset="0"/>
                      </a:endParaRPr>
                    </a:p>
                  </a:txBody>
                  <a:tcPr marL="44450" marR="44450" marT="0" marB="0" anchor="ctr"/>
                </a:tc>
                <a:tc>
                  <a:txBody>
                    <a:bodyPr/>
                    <a:lstStyle/>
                    <a:p>
                      <a:pPr algn="r">
                        <a:lnSpc>
                          <a:spcPct val="115000"/>
                        </a:lnSpc>
                        <a:spcAft>
                          <a:spcPts val="0"/>
                        </a:spcAft>
                      </a:pPr>
                      <a:r>
                        <a:rPr lang="da-DK" sz="1200">
                          <a:effectLst/>
                          <a:latin typeface="+mn-lt"/>
                          <a:cs typeface="Segoe UI" panose="020B0502040204020203" pitchFamily="34" charset="0"/>
                        </a:rPr>
                        <a:t>10.917</a:t>
                      </a:r>
                      <a:endParaRPr lang="da-DK" sz="1200">
                        <a:effectLst/>
                        <a:latin typeface="+mn-lt"/>
                        <a:ea typeface="Calibri" panose="020F0502020204030204" pitchFamily="34" charset="0"/>
                        <a:cs typeface="Segoe UI" panose="020B0502040204020203" pitchFamily="34" charset="0"/>
                      </a:endParaRPr>
                    </a:p>
                  </a:txBody>
                  <a:tcPr marL="44450" marR="44450" marT="0" marB="0" anchor="ctr"/>
                </a:tc>
                <a:tc>
                  <a:txBody>
                    <a:bodyPr/>
                    <a:lstStyle/>
                    <a:p>
                      <a:pPr algn="r">
                        <a:lnSpc>
                          <a:spcPct val="115000"/>
                        </a:lnSpc>
                        <a:spcAft>
                          <a:spcPts val="0"/>
                        </a:spcAft>
                      </a:pPr>
                      <a:r>
                        <a:rPr lang="da-DK" sz="1200">
                          <a:effectLst/>
                          <a:latin typeface="+mn-lt"/>
                          <a:ea typeface="Calibri" panose="020F0502020204030204" pitchFamily="34" charset="0"/>
                          <a:cs typeface="Segoe UI" panose="020B0502040204020203" pitchFamily="34" charset="0"/>
                        </a:rPr>
                        <a:t>24,21</a:t>
                      </a:r>
                    </a:p>
                  </a:txBody>
                  <a:tcPr marL="44450" marR="44450" marT="0" marB="0" anchor="ctr"/>
                </a:tc>
                <a:extLst>
                  <a:ext uri="{0D108BD9-81ED-4DB2-BD59-A6C34878D82A}">
                    <a16:rowId xmlns:a16="http://schemas.microsoft.com/office/drawing/2014/main" val="10001"/>
                  </a:ext>
                </a:extLst>
              </a:tr>
              <a:tr h="344347">
                <a:tc>
                  <a:txBody>
                    <a:bodyPr/>
                    <a:lstStyle/>
                    <a:p>
                      <a:pPr>
                        <a:lnSpc>
                          <a:spcPct val="115000"/>
                        </a:lnSpc>
                        <a:spcAft>
                          <a:spcPts val="0"/>
                        </a:spcAft>
                      </a:pPr>
                      <a:r>
                        <a:rPr lang="da-DK" sz="1200">
                          <a:effectLst/>
                          <a:latin typeface="+mn-lt"/>
                          <a:cs typeface="Segoe UI" panose="020B0502040204020203" pitchFamily="34" charset="0"/>
                        </a:rPr>
                        <a:t>2022</a:t>
                      </a:r>
                      <a:endParaRPr lang="da-DK" sz="1200">
                        <a:effectLst/>
                        <a:latin typeface="+mn-lt"/>
                        <a:ea typeface="Calibri" panose="020F0502020204030204" pitchFamily="34" charset="0"/>
                        <a:cs typeface="Segoe UI" panose="020B0502040204020203" pitchFamily="34" charset="0"/>
                      </a:endParaRPr>
                    </a:p>
                  </a:txBody>
                  <a:tcPr marL="44450" marR="44450" marT="0" marB="0" anchor="ctr"/>
                </a:tc>
                <a:tc>
                  <a:txBody>
                    <a:bodyPr/>
                    <a:lstStyle/>
                    <a:p>
                      <a:pPr algn="r">
                        <a:lnSpc>
                          <a:spcPct val="115000"/>
                        </a:lnSpc>
                        <a:spcAft>
                          <a:spcPts val="0"/>
                        </a:spcAft>
                      </a:pPr>
                      <a:r>
                        <a:rPr lang="da-DK" sz="1200">
                          <a:effectLst/>
                          <a:latin typeface="+mn-lt"/>
                          <a:cs typeface="Segoe UI" panose="020B0502040204020203" pitchFamily="34" charset="0"/>
                        </a:rPr>
                        <a:t>22.513</a:t>
                      </a:r>
                      <a:endParaRPr lang="da-DK" sz="1200">
                        <a:effectLst/>
                        <a:latin typeface="+mn-lt"/>
                        <a:ea typeface="Calibri" panose="020F0502020204030204" pitchFamily="34" charset="0"/>
                        <a:cs typeface="Segoe UI" panose="020B0502040204020203" pitchFamily="34" charset="0"/>
                      </a:endParaRPr>
                    </a:p>
                  </a:txBody>
                  <a:tcPr marL="44450" marR="44450" marT="0" marB="0" anchor="ctr"/>
                </a:tc>
                <a:tc>
                  <a:txBody>
                    <a:bodyPr/>
                    <a:lstStyle/>
                    <a:p>
                      <a:pPr algn="r">
                        <a:lnSpc>
                          <a:spcPct val="115000"/>
                        </a:lnSpc>
                        <a:spcAft>
                          <a:spcPts val="0"/>
                        </a:spcAft>
                      </a:pPr>
                      <a:r>
                        <a:rPr lang="da-DK" sz="1200">
                          <a:effectLst/>
                          <a:latin typeface="+mn-lt"/>
                          <a:ea typeface="Calibri" panose="020F0502020204030204" pitchFamily="34" charset="0"/>
                          <a:cs typeface="Segoe UI" panose="020B0502040204020203" pitchFamily="34" charset="0"/>
                        </a:rPr>
                        <a:t>24,32</a:t>
                      </a:r>
                    </a:p>
                  </a:txBody>
                  <a:tcPr marL="44450" marR="44450" marT="0" marB="0" anchor="ctr"/>
                </a:tc>
                <a:extLst>
                  <a:ext uri="{0D108BD9-81ED-4DB2-BD59-A6C34878D82A}">
                    <a16:rowId xmlns:a16="http://schemas.microsoft.com/office/drawing/2014/main" val="10002"/>
                  </a:ext>
                </a:extLst>
              </a:tr>
              <a:tr h="344347">
                <a:tc>
                  <a:txBody>
                    <a:bodyPr/>
                    <a:lstStyle/>
                    <a:p>
                      <a:pPr>
                        <a:lnSpc>
                          <a:spcPct val="115000"/>
                        </a:lnSpc>
                        <a:spcAft>
                          <a:spcPts val="0"/>
                        </a:spcAft>
                      </a:pPr>
                      <a:r>
                        <a:rPr lang="da-DK" sz="1200">
                          <a:effectLst/>
                          <a:latin typeface="+mn-lt"/>
                          <a:cs typeface="Segoe UI" panose="020B0502040204020203" pitchFamily="34" charset="0"/>
                        </a:rPr>
                        <a:t>2023</a:t>
                      </a:r>
                      <a:endParaRPr lang="da-DK" sz="1200">
                        <a:effectLst/>
                        <a:latin typeface="+mn-lt"/>
                        <a:ea typeface="Calibri" panose="020F0502020204030204" pitchFamily="34" charset="0"/>
                        <a:cs typeface="Segoe UI" panose="020B0502040204020203" pitchFamily="34" charset="0"/>
                      </a:endParaRPr>
                    </a:p>
                  </a:txBody>
                  <a:tcPr marL="44450" marR="44450" marT="0" marB="0" anchor="ctr"/>
                </a:tc>
                <a:tc>
                  <a:txBody>
                    <a:bodyPr/>
                    <a:lstStyle/>
                    <a:p>
                      <a:pPr algn="r">
                        <a:lnSpc>
                          <a:spcPct val="115000"/>
                        </a:lnSpc>
                        <a:spcAft>
                          <a:spcPts val="0"/>
                        </a:spcAft>
                      </a:pPr>
                      <a:r>
                        <a:rPr lang="da-DK" sz="1200">
                          <a:effectLst/>
                          <a:latin typeface="+mn-lt"/>
                          <a:cs typeface="Segoe UI" panose="020B0502040204020203" pitchFamily="34" charset="0"/>
                        </a:rPr>
                        <a:t>33.535</a:t>
                      </a:r>
                      <a:endParaRPr lang="da-DK" sz="1200">
                        <a:effectLst/>
                        <a:latin typeface="+mn-lt"/>
                        <a:ea typeface="Calibri" panose="020F0502020204030204" pitchFamily="34" charset="0"/>
                        <a:cs typeface="Segoe UI" panose="020B0502040204020203" pitchFamily="34" charset="0"/>
                      </a:endParaRPr>
                    </a:p>
                  </a:txBody>
                  <a:tcPr marL="44450" marR="44450" marT="0" marB="0" anchor="ctr"/>
                </a:tc>
                <a:tc>
                  <a:txBody>
                    <a:bodyPr/>
                    <a:lstStyle/>
                    <a:p>
                      <a:pPr algn="r">
                        <a:lnSpc>
                          <a:spcPct val="115000"/>
                        </a:lnSpc>
                        <a:spcAft>
                          <a:spcPts val="0"/>
                        </a:spcAft>
                      </a:pPr>
                      <a:r>
                        <a:rPr lang="da-DK" sz="1200">
                          <a:effectLst/>
                          <a:latin typeface="+mn-lt"/>
                          <a:ea typeface="Calibri" panose="020F0502020204030204" pitchFamily="34" charset="0"/>
                          <a:cs typeface="Segoe UI" panose="020B0502040204020203" pitchFamily="34" charset="0"/>
                        </a:rPr>
                        <a:t>24,42</a:t>
                      </a:r>
                    </a:p>
                  </a:txBody>
                  <a:tcPr marL="44450" marR="44450" marT="0" marB="0" anchor="ctr"/>
                </a:tc>
                <a:extLst>
                  <a:ext uri="{0D108BD9-81ED-4DB2-BD59-A6C34878D82A}">
                    <a16:rowId xmlns:a16="http://schemas.microsoft.com/office/drawing/2014/main" val="10003"/>
                  </a:ext>
                </a:extLst>
              </a:tr>
              <a:tr h="344347">
                <a:tc>
                  <a:txBody>
                    <a:bodyPr/>
                    <a:lstStyle/>
                    <a:p>
                      <a:pPr>
                        <a:lnSpc>
                          <a:spcPct val="115000"/>
                        </a:lnSpc>
                        <a:spcAft>
                          <a:spcPts val="0"/>
                        </a:spcAft>
                      </a:pPr>
                      <a:r>
                        <a:rPr lang="da-DK" sz="1200">
                          <a:effectLst/>
                          <a:latin typeface="+mn-lt"/>
                          <a:cs typeface="Segoe UI" panose="020B0502040204020203" pitchFamily="34" charset="0"/>
                        </a:rPr>
                        <a:t>2024</a:t>
                      </a:r>
                      <a:endParaRPr lang="da-DK" sz="1200">
                        <a:effectLst/>
                        <a:latin typeface="+mn-lt"/>
                        <a:ea typeface="Calibri" panose="020F0502020204030204" pitchFamily="34" charset="0"/>
                        <a:cs typeface="Segoe UI" panose="020B0502040204020203" pitchFamily="34" charset="0"/>
                      </a:endParaRPr>
                    </a:p>
                  </a:txBody>
                  <a:tcPr marL="44450" marR="44450" marT="0" marB="0" anchor="ctr"/>
                </a:tc>
                <a:tc>
                  <a:txBody>
                    <a:bodyPr/>
                    <a:lstStyle/>
                    <a:p>
                      <a:pPr algn="r">
                        <a:lnSpc>
                          <a:spcPct val="115000"/>
                        </a:lnSpc>
                        <a:spcAft>
                          <a:spcPts val="0"/>
                        </a:spcAft>
                      </a:pPr>
                      <a:r>
                        <a:rPr lang="da-DK" sz="1200">
                          <a:effectLst/>
                          <a:latin typeface="+mn-lt"/>
                          <a:cs typeface="Segoe UI" panose="020B0502040204020203" pitchFamily="34" charset="0"/>
                        </a:rPr>
                        <a:t>45.218</a:t>
                      </a:r>
                      <a:endParaRPr lang="da-DK" sz="1200">
                        <a:effectLst/>
                        <a:latin typeface="+mn-lt"/>
                        <a:ea typeface="Calibri" panose="020F0502020204030204" pitchFamily="34" charset="0"/>
                        <a:cs typeface="Segoe UI" panose="020B0502040204020203" pitchFamily="34" charset="0"/>
                      </a:endParaRPr>
                    </a:p>
                  </a:txBody>
                  <a:tcPr marL="44450" marR="44450" marT="0" marB="0" anchor="ctr"/>
                </a:tc>
                <a:tc>
                  <a:txBody>
                    <a:bodyPr/>
                    <a:lstStyle/>
                    <a:p>
                      <a:pPr algn="r">
                        <a:lnSpc>
                          <a:spcPct val="115000"/>
                        </a:lnSpc>
                        <a:spcAft>
                          <a:spcPts val="0"/>
                        </a:spcAft>
                      </a:pPr>
                      <a:r>
                        <a:rPr lang="da-DK" sz="1200">
                          <a:effectLst/>
                          <a:latin typeface="+mn-lt"/>
                          <a:ea typeface="Calibri" panose="020F0502020204030204" pitchFamily="34" charset="0"/>
                          <a:cs typeface="Segoe UI" panose="020B0502040204020203" pitchFamily="34" charset="0"/>
                        </a:rPr>
                        <a:t>24,52</a:t>
                      </a:r>
                    </a:p>
                  </a:txBody>
                  <a:tcPr marL="44450" marR="44450" marT="0" marB="0" anchor="ctr"/>
                </a:tc>
                <a:extLst>
                  <a:ext uri="{0D108BD9-81ED-4DB2-BD59-A6C34878D82A}">
                    <a16:rowId xmlns:a16="http://schemas.microsoft.com/office/drawing/2014/main" val="10004"/>
                  </a:ext>
                </a:extLst>
              </a:tr>
              <a:tr h="356221">
                <a:tc>
                  <a:txBody>
                    <a:bodyPr/>
                    <a:lstStyle/>
                    <a:p>
                      <a:pPr>
                        <a:lnSpc>
                          <a:spcPct val="115000"/>
                        </a:lnSpc>
                        <a:spcAft>
                          <a:spcPts val="0"/>
                        </a:spcAft>
                      </a:pPr>
                      <a:r>
                        <a:rPr lang="da-DK" sz="1200">
                          <a:effectLst/>
                          <a:latin typeface="+mn-lt"/>
                          <a:cs typeface="Segoe UI" panose="020B0502040204020203" pitchFamily="34" charset="0"/>
                        </a:rPr>
                        <a:t>2025</a:t>
                      </a:r>
                      <a:endParaRPr lang="da-DK" sz="1200">
                        <a:effectLst/>
                        <a:latin typeface="+mn-lt"/>
                        <a:ea typeface="Calibri" panose="020F0502020204030204" pitchFamily="34" charset="0"/>
                        <a:cs typeface="Segoe UI" panose="020B0502040204020203" pitchFamily="34" charset="0"/>
                      </a:endParaRPr>
                    </a:p>
                  </a:txBody>
                  <a:tcPr marL="44450" marR="44450" marT="0" marB="0" anchor="ctr"/>
                </a:tc>
                <a:tc>
                  <a:txBody>
                    <a:bodyPr/>
                    <a:lstStyle/>
                    <a:p>
                      <a:pPr algn="r">
                        <a:lnSpc>
                          <a:spcPct val="115000"/>
                        </a:lnSpc>
                        <a:spcAft>
                          <a:spcPts val="0"/>
                        </a:spcAft>
                      </a:pPr>
                      <a:r>
                        <a:rPr lang="da-DK" sz="1200">
                          <a:effectLst/>
                          <a:latin typeface="+mn-lt"/>
                          <a:cs typeface="Segoe UI" panose="020B0502040204020203" pitchFamily="34" charset="0"/>
                        </a:rPr>
                        <a:t>54.196</a:t>
                      </a:r>
                      <a:endParaRPr lang="da-DK" sz="1200">
                        <a:effectLst/>
                        <a:latin typeface="+mn-lt"/>
                        <a:ea typeface="Calibri" panose="020F0502020204030204" pitchFamily="34" charset="0"/>
                        <a:cs typeface="Segoe UI" panose="020B0502040204020203" pitchFamily="34" charset="0"/>
                      </a:endParaRPr>
                    </a:p>
                  </a:txBody>
                  <a:tcPr marL="44450" marR="44450" marT="0" marB="0" anchor="ctr"/>
                </a:tc>
                <a:tc>
                  <a:txBody>
                    <a:bodyPr/>
                    <a:lstStyle/>
                    <a:p>
                      <a:pPr algn="r">
                        <a:lnSpc>
                          <a:spcPct val="115000"/>
                        </a:lnSpc>
                        <a:spcAft>
                          <a:spcPts val="0"/>
                        </a:spcAft>
                      </a:pPr>
                      <a:r>
                        <a:rPr lang="da-DK" sz="1200">
                          <a:effectLst/>
                          <a:latin typeface="+mn-lt"/>
                          <a:ea typeface="Calibri" panose="020F0502020204030204" pitchFamily="34" charset="0"/>
                          <a:cs typeface="Segoe UI" panose="020B0502040204020203" pitchFamily="34" charset="0"/>
                        </a:rPr>
                        <a:t>24,59</a:t>
                      </a:r>
                    </a:p>
                  </a:txBody>
                  <a:tcPr marL="44450" marR="44450" marT="0" marB="0" anchor="ctr"/>
                </a:tc>
                <a:extLst>
                  <a:ext uri="{0D108BD9-81ED-4DB2-BD59-A6C34878D82A}">
                    <a16:rowId xmlns:a16="http://schemas.microsoft.com/office/drawing/2014/main" val="10005"/>
                  </a:ext>
                </a:extLst>
              </a:tr>
            </a:tbl>
          </a:graphicData>
        </a:graphic>
      </p:graphicFrame>
      <p:sp>
        <p:nvSpPr>
          <p:cNvPr id="5" name="Pladsholder til indhold 2">
            <a:extLst>
              <a:ext uri="{FF2B5EF4-FFF2-40B4-BE49-F238E27FC236}">
                <a16:creationId xmlns:a16="http://schemas.microsoft.com/office/drawing/2014/main" id="{53E47800-49C1-4287-B68B-F799F7ED7CD6}"/>
              </a:ext>
            </a:extLst>
          </p:cNvPr>
          <p:cNvSpPr txBox="1">
            <a:spLocks/>
          </p:cNvSpPr>
          <p:nvPr/>
        </p:nvSpPr>
        <p:spPr>
          <a:xfrm>
            <a:off x="838200" y="3573624"/>
            <a:ext cx="5879841" cy="20898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5">
                  <a:lumMod val="90000"/>
                </a:schemeClr>
              </a:buClr>
              <a:buFont typeface="Wingdings" panose="05000000000000000000" pitchFamily="2" charset="2"/>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5">
                  <a:lumMod val="90000"/>
                </a:schemeClr>
              </a:buClr>
              <a:buFont typeface="Wingdings" panose="05000000000000000000" pitchFamily="2"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5">
                  <a:lumMod val="90000"/>
                </a:schemeClr>
              </a:buClr>
              <a:buFont typeface="Wingdings" panose="05000000000000000000" pitchFamily="2" charset="2"/>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5">
                  <a:lumMod val="90000"/>
                </a:schemeClr>
              </a:buClr>
              <a:buFont typeface="Wingdings" panose="05000000000000000000" pitchFamily="2" charset="2"/>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5">
                  <a:lumMod val="90000"/>
                </a:schemeClr>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800"/>
              </a:spcAft>
              <a:buFont typeface="Arial" panose="020B0604020202020204" pitchFamily="34" charset="0"/>
              <a:buChar char="•"/>
            </a:pPr>
            <a:r>
              <a:rPr lang="da-DK"/>
              <a:t>Tabellen viser det forventede netto- provenu, som opgjort sidste år og den forventede udskrivningsprocent for at realisere dette provenu</a:t>
            </a:r>
          </a:p>
        </p:txBody>
      </p:sp>
    </p:spTree>
    <p:extLst>
      <p:ext uri="{BB962C8B-B14F-4D97-AF65-F5344CB8AC3E}">
        <p14:creationId xmlns:p14="http://schemas.microsoft.com/office/powerpoint/2010/main" val="4179612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BC07B-F516-4E8F-B516-031D23B09AD0}"/>
              </a:ext>
            </a:extLst>
          </p:cNvPr>
          <p:cNvSpPr>
            <a:spLocks noGrp="1"/>
          </p:cNvSpPr>
          <p:nvPr>
            <p:ph type="title"/>
          </p:nvPr>
        </p:nvSpPr>
        <p:spPr/>
        <p:txBody>
          <a:bodyPr/>
          <a:lstStyle/>
          <a:p>
            <a:r>
              <a:rPr lang="da-DK"/>
              <a:t>Skatter, tilskud og udligning</a:t>
            </a:r>
          </a:p>
        </p:txBody>
      </p:sp>
      <p:sp>
        <p:nvSpPr>
          <p:cNvPr id="3" name="Pladsholder til indhold 2">
            <a:extLst>
              <a:ext uri="{FF2B5EF4-FFF2-40B4-BE49-F238E27FC236}">
                <a16:creationId xmlns:a16="http://schemas.microsoft.com/office/drawing/2014/main" id="{5F640B28-687C-4042-9FE2-AA0F095BFCBC}"/>
              </a:ext>
            </a:extLst>
          </p:cNvPr>
          <p:cNvSpPr>
            <a:spLocks noGrp="1"/>
          </p:cNvSpPr>
          <p:nvPr>
            <p:ph idx="1"/>
          </p:nvPr>
        </p:nvSpPr>
        <p:spPr/>
        <p:txBody>
          <a:bodyPr>
            <a:normAutofit fontScale="92500" lnSpcReduction="20000"/>
          </a:bodyPr>
          <a:lstStyle/>
          <a:p>
            <a:pPr>
              <a:spcBef>
                <a:spcPts val="0"/>
              </a:spcBef>
              <a:spcAft>
                <a:spcPts val="1800"/>
              </a:spcAft>
              <a:buFont typeface="Arial" panose="020B0604020202020204" pitchFamily="34" charset="0"/>
              <a:buChar char="•"/>
            </a:pPr>
            <a:r>
              <a:rPr lang="da-DK"/>
              <a:t>Statens udmelding af de budgetgaranterede indtægter viser øgede skatteindtægter på ca. 10 mio. kr. samlet set primært som følge af øget grundskyld og øgede selskabsskatter (dog kun som resultat af udligningsordningen), mens indkomstskatterne lå lidt lavere end budgetlagt</a:t>
            </a:r>
          </a:p>
          <a:p>
            <a:pPr>
              <a:spcBef>
                <a:spcPts val="0"/>
              </a:spcBef>
              <a:spcAft>
                <a:spcPts val="1800"/>
              </a:spcAft>
              <a:buFont typeface="Arial" panose="020B0604020202020204" pitchFamily="34" charset="0"/>
              <a:buChar char="•"/>
            </a:pPr>
            <a:r>
              <a:rPr lang="da-DK"/>
              <a:t>På landsplan er særligt selskabsskatterne steget mere, end det er tilfældet for Greve, og det samlede kommunale bloktilskud bliver derfor reduceret tilsvarende, hvilket for os desværre betyder et reduceret tilskud på ca. 43 mio. kr.</a:t>
            </a:r>
          </a:p>
          <a:p>
            <a:pPr>
              <a:spcBef>
                <a:spcPts val="0"/>
              </a:spcBef>
              <a:spcAft>
                <a:spcPts val="1800"/>
              </a:spcAft>
              <a:buFont typeface="Arial" panose="020B0604020202020204" pitchFamily="34" charset="0"/>
              <a:buChar char="•"/>
            </a:pPr>
            <a:r>
              <a:rPr lang="da-DK"/>
              <a:t>Samlet set medfører de reviderede skatteskøn derfor en forværring af kommunens indtægter på ca. 33 mio. kr. i 2022</a:t>
            </a:r>
          </a:p>
          <a:p>
            <a:pPr marL="0" indent="0">
              <a:buNone/>
            </a:pPr>
            <a:endParaRPr lang="da-DK"/>
          </a:p>
        </p:txBody>
      </p:sp>
    </p:spTree>
    <p:extLst>
      <p:ext uri="{BB962C8B-B14F-4D97-AF65-F5344CB8AC3E}">
        <p14:creationId xmlns:p14="http://schemas.microsoft.com/office/powerpoint/2010/main" val="1683033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BC07B-F516-4E8F-B516-031D23B09AD0}"/>
              </a:ext>
            </a:extLst>
          </p:cNvPr>
          <p:cNvSpPr>
            <a:spLocks noGrp="1"/>
          </p:cNvSpPr>
          <p:nvPr>
            <p:ph type="title"/>
          </p:nvPr>
        </p:nvSpPr>
        <p:spPr/>
        <p:txBody>
          <a:bodyPr/>
          <a:lstStyle/>
          <a:p>
            <a:r>
              <a:rPr lang="da-DK"/>
              <a:t>Skatter, tilskud og udligning</a:t>
            </a:r>
          </a:p>
        </p:txBody>
      </p:sp>
      <p:graphicFrame>
        <p:nvGraphicFramePr>
          <p:cNvPr id="6" name="Diagram 5">
            <a:extLst>
              <a:ext uri="{FF2B5EF4-FFF2-40B4-BE49-F238E27FC236}">
                <a16:creationId xmlns:a16="http://schemas.microsoft.com/office/drawing/2014/main" id="{D679AEAA-0431-4010-838E-D527A96F3FEA}"/>
              </a:ext>
            </a:extLst>
          </p:cNvPr>
          <p:cNvGraphicFramePr>
            <a:graphicFrameLocks/>
          </p:cNvGraphicFramePr>
          <p:nvPr>
            <p:extLst>
              <p:ext uri="{D42A27DB-BD31-4B8C-83A1-F6EECF244321}">
                <p14:modId xmlns:p14="http://schemas.microsoft.com/office/powerpoint/2010/main" val="357354720"/>
              </p:ext>
            </p:extLst>
          </p:nvPr>
        </p:nvGraphicFramePr>
        <p:xfrm>
          <a:off x="6096000" y="1690688"/>
          <a:ext cx="5257801" cy="3902716"/>
        </p:xfrm>
        <a:graphic>
          <a:graphicData uri="http://schemas.openxmlformats.org/drawingml/2006/chart">
            <c:chart xmlns:c="http://schemas.openxmlformats.org/drawingml/2006/chart" xmlns:r="http://schemas.openxmlformats.org/officeDocument/2006/relationships" r:id="rId2"/>
          </a:graphicData>
        </a:graphic>
      </p:graphicFrame>
      <p:sp>
        <p:nvSpPr>
          <p:cNvPr id="7" name="Pladsholder til indhold 2">
            <a:extLst>
              <a:ext uri="{FF2B5EF4-FFF2-40B4-BE49-F238E27FC236}">
                <a16:creationId xmlns:a16="http://schemas.microsoft.com/office/drawing/2014/main" id="{5B5083E7-E61F-43E9-980C-6018A2DF8006}"/>
              </a:ext>
            </a:extLst>
          </p:cNvPr>
          <p:cNvSpPr>
            <a:spLocks noGrp="1"/>
          </p:cNvSpPr>
          <p:nvPr>
            <p:ph idx="1"/>
          </p:nvPr>
        </p:nvSpPr>
        <p:spPr>
          <a:xfrm>
            <a:off x="838200" y="1825625"/>
            <a:ext cx="5478624" cy="3767779"/>
          </a:xfrm>
        </p:spPr>
        <p:txBody>
          <a:bodyPr>
            <a:normAutofit fontScale="92500" lnSpcReduction="20000"/>
          </a:bodyPr>
          <a:lstStyle/>
          <a:p>
            <a:pPr>
              <a:spcBef>
                <a:spcPts val="0"/>
              </a:spcBef>
              <a:spcAft>
                <a:spcPts val="1800"/>
              </a:spcAft>
              <a:buFont typeface="Arial" panose="020B0604020202020204" pitchFamily="34" charset="0"/>
              <a:buChar char="•"/>
            </a:pPr>
            <a:r>
              <a:rPr lang="da-DK"/>
              <a:t>Bloktilskuddet udgør differencen mellem det opgjorte udgiftsbehov og de forventede indtægter fra skatter, refusioner mv. for alle kommuner samlet set</a:t>
            </a:r>
          </a:p>
          <a:p>
            <a:pPr>
              <a:spcBef>
                <a:spcPts val="0"/>
              </a:spcBef>
              <a:spcAft>
                <a:spcPts val="1800"/>
              </a:spcAft>
              <a:buFont typeface="Arial" panose="020B0604020202020204" pitchFamily="34" charset="0"/>
              <a:buChar char="•"/>
            </a:pPr>
            <a:r>
              <a:rPr lang="da-DK"/>
              <a:t>Når det forventede indtægtsniveau forøges og udgiftsbehovet forbliver uændret, medfører det derfor en reduktion i bloktilskuddet, og denne fordeles efter en generel bloktilskudsnøgle uafhængigt af fordelingen af de øgede indtægter</a:t>
            </a:r>
          </a:p>
        </p:txBody>
      </p:sp>
      <p:sp>
        <p:nvSpPr>
          <p:cNvPr id="8" name="Pil: højre 7">
            <a:extLst>
              <a:ext uri="{FF2B5EF4-FFF2-40B4-BE49-F238E27FC236}">
                <a16:creationId xmlns:a16="http://schemas.microsoft.com/office/drawing/2014/main" id="{C6E92F61-B442-46DA-B689-4E75DF00D284}"/>
              </a:ext>
            </a:extLst>
          </p:cNvPr>
          <p:cNvSpPr/>
          <p:nvPr/>
        </p:nvSpPr>
        <p:spPr>
          <a:xfrm>
            <a:off x="8201608" y="3163078"/>
            <a:ext cx="989045" cy="265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859252883"/>
      </p:ext>
    </p:extLst>
  </p:cSld>
  <p:clrMapOvr>
    <a:masterClrMapping/>
  </p:clrMapOvr>
</p:sld>
</file>

<file path=ppt/theme/theme1.xml><?xml version="1.0" encoding="utf-8"?>
<a:theme xmlns:a="http://schemas.openxmlformats.org/drawingml/2006/main" name="Office-tema">
  <a:themeElements>
    <a:clrScheme name="Greve Kommune 2020">
      <a:dk1>
        <a:srgbClr val="072335"/>
      </a:dk1>
      <a:lt1>
        <a:srgbClr val="FFFFFF"/>
      </a:lt1>
      <a:dk2>
        <a:srgbClr val="072335"/>
      </a:dk2>
      <a:lt2>
        <a:srgbClr val="E7E6E6"/>
      </a:lt2>
      <a:accent1>
        <a:srgbClr val="0054A4"/>
      </a:accent1>
      <a:accent2>
        <a:srgbClr val="48A1FA"/>
      </a:accent2>
      <a:accent3>
        <a:srgbClr val="182B4D"/>
      </a:accent3>
      <a:accent4>
        <a:srgbClr val="2F5496"/>
      </a:accent4>
      <a:accent5>
        <a:srgbClr val="04509C"/>
      </a:accent5>
      <a:accent6>
        <a:srgbClr val="8496B0"/>
      </a:accent6>
      <a:hlink>
        <a:srgbClr val="0054A4"/>
      </a:hlink>
      <a:folHlink>
        <a:srgbClr val="48A1F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0DA7B5B-03EF-43EB-942C-BB4AC5E2AAA1}">
  <we:reference id="wa104380645" version="1.0.0.0" store="da-DK" storeType="OMEX"/>
  <we:alternateReferences>
    <we:reference id="WA104380645" version="1.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920088FBC3A5C419E3BC97216315FB1" ma:contentTypeVersion="13" ma:contentTypeDescription="Opret et nyt dokument." ma:contentTypeScope="" ma:versionID="f4452f3e800dcec81d13647da3b7c467">
  <xsd:schema xmlns:xsd="http://www.w3.org/2001/XMLSchema" xmlns:xs="http://www.w3.org/2001/XMLSchema" xmlns:p="http://schemas.microsoft.com/office/2006/metadata/properties" xmlns:ns1="http://schemas.microsoft.com/sharepoint/v3" xmlns:ns2="7bf12cd9-5956-4dbd-b946-191132f556c9" xmlns:ns3="fb0b97e4-cc53-47df-b9a8-311240ec206a" targetNamespace="http://schemas.microsoft.com/office/2006/metadata/properties" ma:root="true" ma:fieldsID="3dd7a1220260d1cc146dd6ccf2aedfcc" ns1:_="" ns2:_="" ns3:_="">
    <xsd:import namespace="http://schemas.microsoft.com/sharepoint/v3"/>
    <xsd:import namespace="7bf12cd9-5956-4dbd-b946-191132f556c9"/>
    <xsd:import namespace="fb0b97e4-cc53-47df-b9a8-311240ec206a"/>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Egenskaber for Unified Compliance Policy" ma:hidden="true" ma:internalName="_ip_UnifiedCompliancePolicyProperties">
      <xsd:simpleType>
        <xsd:restriction base="dms:Note"/>
      </xsd:simpleType>
    </xsd:element>
    <xsd:element name="_ip_UnifiedCompliancePolicyUIAction" ma:index="11" nillable="true" ma:displayName="Handling for Unified Compliance Policy-grænseflad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f12cd9-5956-4dbd-b946-191132f556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b97e4-cc53-47df-b9a8-311240ec206a"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7F68AF-8FBD-430E-B9E7-44FEA73C9FEE}">
  <ds:schemaRefs>
    <ds:schemaRef ds:uri="http://schemas.openxmlformats.org/package/2006/metadata/core-properties"/>
    <ds:schemaRef ds:uri="7bf12cd9-5956-4dbd-b946-191132f556c9"/>
    <ds:schemaRef ds:uri="http://schemas.microsoft.com/office/infopath/2007/PartnerControls"/>
    <ds:schemaRef ds:uri="http://purl.org/dc/dcmitype/"/>
    <ds:schemaRef ds:uri="http://schemas.microsoft.com/office/2006/metadata/properties"/>
    <ds:schemaRef ds:uri="http://schemas.microsoft.com/office/2006/documentManagement/types"/>
    <ds:schemaRef ds:uri="fb0b97e4-cc53-47df-b9a8-311240ec206a"/>
    <ds:schemaRef ds:uri="http://www.w3.org/XML/1998/namespace"/>
    <ds:schemaRef ds:uri="http://schemas.microsoft.com/sharepoint/v3"/>
    <ds:schemaRef ds:uri="http://purl.org/dc/terms/"/>
    <ds:schemaRef ds:uri="http://purl.org/dc/elements/1.1/"/>
  </ds:schemaRefs>
</ds:datastoreItem>
</file>

<file path=customXml/itemProps2.xml><?xml version="1.0" encoding="utf-8"?>
<ds:datastoreItem xmlns:ds="http://schemas.openxmlformats.org/officeDocument/2006/customXml" ds:itemID="{E1966BDC-1CB1-4B20-84D7-78E03A405622}">
  <ds:schemaRefs>
    <ds:schemaRef ds:uri="http://schemas.microsoft.com/sharepoint/v3/contenttype/forms"/>
  </ds:schemaRefs>
</ds:datastoreItem>
</file>

<file path=customXml/itemProps3.xml><?xml version="1.0" encoding="utf-8"?>
<ds:datastoreItem xmlns:ds="http://schemas.openxmlformats.org/officeDocument/2006/customXml" ds:itemID="{85594522-4173-41F7-8EBF-D2CB15BCA1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bf12cd9-5956-4dbd-b946-191132f556c9"/>
    <ds:schemaRef ds:uri="fb0b97e4-cc53-47df-b9a8-311240ec20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2379</Words>
  <Application>Microsoft Office PowerPoint</Application>
  <PresentationFormat>Widescreen</PresentationFormat>
  <Paragraphs>315</Paragraphs>
  <Slides>29</Slides>
  <Notes>1</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29</vt:i4>
      </vt:variant>
    </vt:vector>
  </HeadingPairs>
  <TitlesOfParts>
    <vt:vector size="36" baseType="lpstr">
      <vt:lpstr>Exo 2 Extra Bold</vt:lpstr>
      <vt:lpstr>Exo 2 Medium</vt:lpstr>
      <vt:lpstr>Wingdings</vt:lpstr>
      <vt:lpstr>Calibri</vt:lpstr>
      <vt:lpstr>Exo 2</vt:lpstr>
      <vt:lpstr>Arial</vt:lpstr>
      <vt:lpstr>Office-tema</vt:lpstr>
      <vt:lpstr>Direktionens Budgetforslag 2022-25</vt:lpstr>
      <vt:lpstr>Dagsorden</vt:lpstr>
      <vt:lpstr>Hovedpointer</vt:lpstr>
      <vt:lpstr>Teknisk gennemgang</vt:lpstr>
      <vt:lpstr>Budget 2022-25 - Hovedoversigt</vt:lpstr>
      <vt:lpstr>Budget 2022-25 - Hovedoversigt</vt:lpstr>
      <vt:lpstr>Skatter, tilskud og udligning</vt:lpstr>
      <vt:lpstr>Skatter, tilskud og udligning</vt:lpstr>
      <vt:lpstr>Skatter, tilskud og udligning</vt:lpstr>
      <vt:lpstr>Skatter, tilskud og udligning</vt:lpstr>
      <vt:lpstr>Skatter, tilskud og udligning</vt:lpstr>
      <vt:lpstr>Skatter, tilskud og udligning</vt:lpstr>
      <vt:lpstr>Driftsudgifter</vt:lpstr>
      <vt:lpstr>Driftsudgifter</vt:lpstr>
      <vt:lpstr>Finansiering</vt:lpstr>
      <vt:lpstr>Finansiering</vt:lpstr>
      <vt:lpstr>Rammeoverholdelse</vt:lpstr>
      <vt:lpstr>Nye prioriteringer</vt:lpstr>
      <vt:lpstr>Udvidelsesforslag (drift)</vt:lpstr>
      <vt:lpstr>Udvidelsesforslag (drift)</vt:lpstr>
      <vt:lpstr>Udvidelsesforslag (drift)</vt:lpstr>
      <vt:lpstr>Bruttoanlægsforslag</vt:lpstr>
      <vt:lpstr>Bruttoanlægsforslag</vt:lpstr>
      <vt:lpstr>Den videre proces</vt:lpstr>
      <vt:lpstr>Tidsplan</vt:lpstr>
      <vt:lpstr>Materiale</vt:lpstr>
      <vt:lpstr>Understøttelse</vt:lpstr>
      <vt:lpstr>Usikkerheder</vt:lpstr>
      <vt:lpstr>Afslutning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Daniel Larsen</dc:creator>
  <cp:lastModifiedBy>Mikkel Aulund Sørensen</cp:lastModifiedBy>
  <cp:revision>1</cp:revision>
  <cp:lastPrinted>2021-08-10T12:28:43Z</cp:lastPrinted>
  <dcterms:created xsi:type="dcterms:W3CDTF">2019-02-19T11:35:55Z</dcterms:created>
  <dcterms:modified xsi:type="dcterms:W3CDTF">2021-08-11T10:25:35Z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0x0101000920088FBC3A5C419E3BC97216315FB1</vt:lpwstr>
  </property>
</Properties>
</file>