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62" r:id="rId7"/>
    <p:sldId id="257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xo 2" panose="00000500000000000000" pitchFamily="50" charset="0"/>
      <p:regular r:id="rId16"/>
      <p:bold r:id="rId17"/>
      <p:italic r:id="rId18"/>
      <p:boldItalic r:id="rId19"/>
    </p:embeddedFont>
    <p:embeddedFont>
      <p:font typeface="Exo 2 Extra Bold" panose="00000900000000000000" pitchFamily="50" charset="0"/>
      <p:bold r:id="rId20"/>
      <p:boldItalic r:id="rId21"/>
    </p:embeddedFont>
    <p:embeddedFont>
      <p:font typeface="Exo 2 Medium" panose="00000600000000000000" pitchFamily="50" charset="0"/>
      <p:regular r:id="rId22"/>
      <p:italic r:id="rId2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5C8FCDD-05E9-47C1-AEE1-F545F1235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5BE4C8-2D1C-45D1-B248-FBA66BB136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7F7B-2E42-4E50-9E35-A94782AA0C59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45441BE-7DB4-4C42-BDF0-893284DA69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9DDD697-4417-4BDD-A6A4-2E17E75855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4474-34E1-4D90-A36C-9E8BF2374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57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C3FC7-DF5B-4166-85B7-335C7E74E9DF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7DD04-7B28-4A70-B139-6BC9656B99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7DD04-7B28-4A70-B139-6BC9656B995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46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vand, surfer, fugl, bølge&#10;&#10;Automatisk genereret beskrivelse">
            <a:extLst>
              <a:ext uri="{FF2B5EF4-FFF2-40B4-BE49-F238E27FC236}">
                <a16:creationId xmlns:a16="http://schemas.microsoft.com/office/drawing/2014/main" id="{1371B289-8228-4C2B-A2A7-CFB64A95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31059" r="68" b="41378"/>
          <a:stretch/>
        </p:blipFill>
        <p:spPr>
          <a:xfrm>
            <a:off x="-8316" y="4616162"/>
            <a:ext cx="12200315" cy="2241838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35859DB-F3C3-4DBF-A3C3-D4F88BAB3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316" y="4616162"/>
            <a:ext cx="12200314" cy="2241838"/>
          </a:xfrm>
          <a:prstGeom prst="rect">
            <a:avLst/>
          </a:prstGeom>
          <a:solidFill>
            <a:srgbClr val="004A8E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5FAC11-523C-4C5E-A574-E3E8B4C6C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29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AFA83B9-52E1-4734-A9BB-DBBAB4C3D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0895"/>
            <a:ext cx="9144000" cy="10293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87046B0-6784-410A-B29D-BF32BE68A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6022820"/>
            <a:ext cx="1552909" cy="468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432400B-744F-463C-9F0A-B4891F9D2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96" y="4088884"/>
            <a:ext cx="1009209" cy="10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275B4-2F46-400D-B68C-5BEC82E5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1639BF-8DDB-4FC8-A79B-49B5FEA9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10DF57-048B-47C6-B732-128A83C9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F2C2B-BADD-4376-9D72-DBA1B7ADA2DE}" type="datetime1">
              <a:rPr lang="da-DK" smtClean="0"/>
              <a:t>08-02-2023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B1B669-7195-4B91-8953-5468E297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Greve Kommune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F9D148-39EF-4DDA-AB1C-C2264E3A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15CEA-6D58-4A95-96EE-8C6FF07A1C3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4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vand, surfer, fugl, bølge&#10;&#10;Automatisk genereret beskrivelse">
            <a:extLst>
              <a:ext uri="{FF2B5EF4-FFF2-40B4-BE49-F238E27FC236}">
                <a16:creationId xmlns:a16="http://schemas.microsoft.com/office/drawing/2014/main" id="{FA192721-01B5-485B-81CB-F6E0B948F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EAC1F16E-33A3-4EBE-8AEE-AF27F69BDB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004A8E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28AFC-6CB0-4F35-97B0-3FDF9F2D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120957" cy="24216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1E4FDE-B136-4CD4-9FCB-2B2C82B2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98168"/>
            <a:ext cx="6524914" cy="1262799"/>
          </a:xfrm>
        </p:spPr>
        <p:txBody>
          <a:bodyPr/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EEF00DB-D1F9-4294-B142-2FFF16179F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4" y="5927710"/>
            <a:ext cx="155290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0B152-836A-4DDF-948F-EF4A5555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A21A5E-131C-45A3-BEEC-3E6A6F34A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209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7689E6-C7CF-43F1-BD60-36C5D89AC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209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425941-84F6-4A2E-B345-42453BDD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5177" y="6356349"/>
            <a:ext cx="1878677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Exo 2" panose="00000500000000000000" pitchFamily="50" charset="0"/>
              </a:defRPr>
            </a:lvl1pPr>
          </a:lstStyle>
          <a:p>
            <a:fld id="{69269726-7564-4556-97F1-3F2DC26670B8}" type="datetime1">
              <a:rPr lang="da-DK" smtClean="0"/>
              <a:t>08-02-2023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EBE08E-CEBC-449C-B717-24AFE4E8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0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Exo 2" panose="00000500000000000000" pitchFamily="50" charset="0"/>
              </a:defRPr>
            </a:lvl1pPr>
          </a:lstStyle>
          <a:p>
            <a:r>
              <a:rPr lang="da-DK"/>
              <a:t>Greve Kommune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EC6192-A38C-4840-8C6C-E5C5F488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614" y="6356350"/>
            <a:ext cx="2592185" cy="365125"/>
          </a:xfrm>
        </p:spPr>
        <p:txBody>
          <a:bodyPr/>
          <a:lstStyle>
            <a:lvl1pPr>
              <a:defRPr sz="1000"/>
            </a:lvl1pPr>
          </a:lstStyle>
          <a:p>
            <a:fld id="{376F5ACC-A6D1-437C-B280-AB9FACC8BAA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3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E027A-02F1-4E82-8C1C-49BB846B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6FF1D5-2E6E-4CC5-AFE3-B7BB5D21E0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90687"/>
            <a:ext cx="5157787" cy="814387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Exo 2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7668A08-F553-49ED-9FD4-7F95F4C8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095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3C6E691-53FD-4F20-8C85-62C86908F0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90687"/>
            <a:ext cx="5183188" cy="814388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Exo 2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60F93B8-6450-4919-9769-B10080E5F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095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84E9F02-D890-408B-8B0A-5B419A28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3F26A-B543-4B04-A21C-9A6347264ECF}" type="datetime1">
              <a:rPr lang="da-DK" smtClean="0"/>
              <a:t>08-02-2023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E673C9-7FB9-4F72-8379-897EA8B3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Greve Kommune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638384-3ECD-44E7-9D94-CD32A9F8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ACC-A6D1-437C-B280-AB9FACC8B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87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F92D1-4A29-4A04-81AF-D3D32C93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F2C2C95-CDB0-42C2-9FA9-3E8F08A6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A8616-4E22-4E0D-842A-97BF95987F22}" type="datetime1">
              <a:rPr lang="da-DK" smtClean="0"/>
              <a:t>08-02-2023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405E3B6-0B97-4C14-BCEA-8B8529B3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Greve Kommune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BF4D35-D51C-4E1A-A7A8-9CDA1615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ACC-A6D1-437C-B280-AB9FACC8B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599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2D66734-78F7-4E71-A04C-47ACD8B4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D29C-2A70-44DF-8B8C-2EAA055092C6}" type="datetime1">
              <a:rPr lang="da-DK" smtClean="0"/>
              <a:t>08-02-2023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678DA08-7423-48FD-9196-0DEA3C68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Greve Kommune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578720-48E4-48AE-9D44-DBA16319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ACC-A6D1-437C-B280-AB9FACC8B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3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2D66734-78F7-4E71-A04C-47ACD8B4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E3E34-2A3F-4A35-8E7D-895C10922FB3}" type="datetime1">
              <a:rPr lang="da-DK" smtClean="0"/>
              <a:t>08-02-2023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678DA08-7423-48FD-9196-0DEA3C68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Greve Kommune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578720-48E4-48AE-9D44-DBA16319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ACC-A6D1-437C-B280-AB9FACC8BAAB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79B11B22-DC86-455D-96FC-19EB71CA0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961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vand, surfer, fugl, bølge&#10;&#10;Automatisk genereret beskrivelse">
            <a:extLst>
              <a:ext uri="{FF2B5EF4-FFF2-40B4-BE49-F238E27FC236}">
                <a16:creationId xmlns:a16="http://schemas.microsoft.com/office/drawing/2014/main" id="{BAA75827-EF9D-4611-9298-E7968E565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7" b="54091"/>
          <a:stretch/>
        </p:blipFill>
        <p:spPr>
          <a:xfrm>
            <a:off x="0" y="6069455"/>
            <a:ext cx="12191999" cy="788545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647BBB1F-885F-47B1-8589-A91DFBD077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076428"/>
            <a:ext cx="12192000" cy="788545"/>
          </a:xfrm>
          <a:prstGeom prst="rect">
            <a:avLst/>
          </a:prstGeom>
          <a:solidFill>
            <a:srgbClr val="004A8E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5B7CB56-514C-4FD7-A700-D04EE447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9725E9-D2CE-4DC8-BD2B-F91F8201E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4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98CC4C-5387-491A-91E1-6A03F559C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37B8A4D-7F3D-4C23-B577-7228EA6FA377}" type="datetime1">
              <a:rPr lang="da-DK" smtClean="0"/>
              <a:t>08-02-2023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A4B8AE-2102-437B-96BD-2CF96337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/>
              <a:t>Greve Kommune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19B855-F77B-4F13-BD08-A8ECE7658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Exo 2" panose="00000500000000000000" pitchFamily="50" charset="0"/>
              </a:defRPr>
            </a:lvl1pPr>
          </a:lstStyle>
          <a:p>
            <a:fld id="{376F5ACC-A6D1-437C-B280-AB9FACC8BAA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DA97AF2-FE01-4B71-8A64-B6DA7163C8F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63711"/>
            <a:ext cx="773084" cy="7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2335"/>
          </a:solidFill>
          <a:latin typeface="Exo 2 Extra 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>
            <a:lumMod val="90000"/>
          </a:schemeClr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90000"/>
          </a:schemeClr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90000"/>
          </a:schemeClr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90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90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EF763-0CD6-4C40-95DF-5144C3086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Natur- og Miljørådets møde 26. januar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EDB448F-B255-4AAA-9591-089EA69A9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313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912AF-A754-4045-9DF4-26F1328B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68"/>
            <a:ext cx="10515600" cy="1325563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F65EE7-CFE1-4F20-B1CF-A3D86E286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39731"/>
            <a:ext cx="5181600" cy="3802091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Velkomst ved formanden, Torben Hoffmann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Kort præsentationsrunde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på Naturpuljen 2022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Forslag til Naturpuljen 2023 – endelig indstilling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Orientering fra administrationen v. Michael Darmer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Gensidig orientering fra Rådes medlemmer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Evt. 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18CBFC7E-A483-4BF9-BF5B-B7DC364A5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21625"/>
          <a:stretch/>
        </p:blipFill>
        <p:spPr>
          <a:xfrm>
            <a:off x="6494417" y="1327979"/>
            <a:ext cx="4859383" cy="4299737"/>
          </a:xfrm>
        </p:spPr>
      </p:pic>
    </p:spTree>
    <p:extLst>
      <p:ext uri="{BB962C8B-B14F-4D97-AF65-F5344CB8AC3E}">
        <p14:creationId xmlns:p14="http://schemas.microsoft.com/office/powerpoint/2010/main" val="342765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912AF-A754-4045-9DF4-26F1328B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Status på Naturpuljen 2022</a:t>
            </a:r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09238D33-01A5-DE61-E533-75197DB8E2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8396498"/>
              </p:ext>
            </p:extLst>
          </p:nvPr>
        </p:nvGraphicFramePr>
        <p:xfrm>
          <a:off x="838200" y="1825625"/>
          <a:ext cx="5181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06">
                  <a:extLst>
                    <a:ext uri="{9D8B030D-6E8A-4147-A177-3AD203B41FA5}">
                      <a16:colId xmlns:a16="http://schemas.microsoft.com/office/drawing/2014/main" val="607929929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1997264003"/>
                    </a:ext>
                  </a:extLst>
                </a:gridCol>
                <a:gridCol w="1372299">
                  <a:extLst>
                    <a:ext uri="{9D8B030D-6E8A-4147-A177-3AD203B41FA5}">
                      <a16:colId xmlns:a16="http://schemas.microsoft.com/office/drawing/2014/main" val="3050140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Afsat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Udgifter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41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Vilde haver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146.727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0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Stengærde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0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Forundersøgelse Rørmosen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6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Rynket Rose/havtorn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36.690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3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Oprensning vandhuller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6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Forundersøgelse Rævebakken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9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6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Alt i alt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480.417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27895"/>
                  </a:ext>
                </a:extLst>
              </a:tr>
            </a:tbl>
          </a:graphicData>
        </a:graphic>
      </p:graphicFrame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E0F31B1-61E7-CB5D-4ECB-79BEAFE387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Der er overført 100.000 kr. til Vilde have fra 2021</a:t>
            </a:r>
          </a:p>
          <a:p>
            <a:endParaRPr lang="da-DK" dirty="0"/>
          </a:p>
          <a:p>
            <a:r>
              <a:rPr lang="da-DK" dirty="0"/>
              <a:t>Oprensning af vandhuller i alt 160.000 kr. heraf 20.000 kr. betalt af Strandparken</a:t>
            </a:r>
          </a:p>
          <a:p>
            <a:endParaRPr lang="da-DK" dirty="0"/>
          </a:p>
          <a:p>
            <a:r>
              <a:rPr lang="da-DK" dirty="0"/>
              <a:t>Forundersøgelse af Rævebakken aftalt NMR den 3. </a:t>
            </a:r>
            <a:r>
              <a:rPr lang="da-DK"/>
              <a:t>november 2022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906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BC07B-F516-4E8F-B516-031D23B0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Forslag til Naturpuljen 2023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FB974C-42FC-4DEE-E24F-C90DD2424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606071"/>
              </p:ext>
            </p:extLst>
          </p:nvPr>
        </p:nvGraphicFramePr>
        <p:xfrm>
          <a:off x="828675" y="1825625"/>
          <a:ext cx="1052512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1237706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840090708"/>
                    </a:ext>
                  </a:extLst>
                </a:gridCol>
                <a:gridCol w="5048247">
                  <a:extLst>
                    <a:ext uri="{9D8B030D-6E8A-4147-A177-3AD203B41FA5}">
                      <a16:colId xmlns:a16="http://schemas.microsoft.com/office/drawing/2014/main" val="3166269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0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Udsigtstårn Rævebakken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100.000 – 95.000</a:t>
                      </a:r>
                      <a:br>
                        <a:rPr lang="da-DK" dirty="0"/>
                      </a:b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Tårnet koster 160.000 men søges medfinansieret andre steder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0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Naturprojekt Rævebakken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2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Biodiversitetskorridor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185.000 – 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Projektet kan faseopdeles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33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Regnvandsbassiner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240.000 – 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Projektet kan faseopdeles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0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2030Skove (Unge Spirer)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250.000 – 125.000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To 2030Skove af 125.000 kr. pr. styk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0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900.000 – 500.000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Der er afsat 500.000 kr.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5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7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63ABEA3-B31B-4450-AD53-4EF2D95E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9267AE-49FE-4334-B798-7501C5BC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98168"/>
            <a:ext cx="6315570" cy="126279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643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ve Kommune 2020">
      <a:dk1>
        <a:srgbClr val="072335"/>
      </a:dk1>
      <a:lt1>
        <a:srgbClr val="FFFFFF"/>
      </a:lt1>
      <a:dk2>
        <a:srgbClr val="072335"/>
      </a:dk2>
      <a:lt2>
        <a:srgbClr val="E7E6E6"/>
      </a:lt2>
      <a:accent1>
        <a:srgbClr val="0054A4"/>
      </a:accent1>
      <a:accent2>
        <a:srgbClr val="48A1FA"/>
      </a:accent2>
      <a:accent3>
        <a:srgbClr val="182B4D"/>
      </a:accent3>
      <a:accent4>
        <a:srgbClr val="2F5496"/>
      </a:accent4>
      <a:accent5>
        <a:srgbClr val="04509C"/>
      </a:accent5>
      <a:accent6>
        <a:srgbClr val="8496B0"/>
      </a:accent6>
      <a:hlink>
        <a:srgbClr val="0054A4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ve Kommune - Skabelon.pptx" id="{DED20205-BD83-4D8B-BFA0-E203904C9575}" vid="{318E28AE-3229-4D80-B9F6-865B8EAE72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DA7B5B-03EF-43EB-942C-BB4AC5E2AAA1}">
  <we:reference id="wa104380645" version="1.0.0.0" store="da-DK" storeType="OMEX"/>
  <we:alternateReferences>
    <we:reference id="WA104380645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29AECF7F42C4F940FD69AA1071551" ma:contentTypeVersion="12" ma:contentTypeDescription="Create a new document." ma:contentTypeScope="" ma:versionID="91f74321a09b319e262c9d99d7e8532a">
  <xsd:schema xmlns:xsd="http://www.w3.org/2001/XMLSchema" xmlns:xs="http://www.w3.org/2001/XMLSchema" xmlns:p="http://schemas.microsoft.com/office/2006/metadata/properties" xmlns:ns2="b32ca135-7858-4c70-b0b6-a2c64cca19df" xmlns:ns3="5a7a49ca-44ae-4a2b-af58-6ff2fb832257" targetNamespace="http://schemas.microsoft.com/office/2006/metadata/properties" ma:root="true" ma:fieldsID="159cf169d8692f239476746358fec7fd" ns2:_="" ns3:_="">
    <xsd:import namespace="b32ca135-7858-4c70-b0b6-a2c64cca19df"/>
    <xsd:import namespace="5a7a49ca-44ae-4a2b-af58-6ff2fb83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ca135-7858-4c70-b0b6-a2c64cca1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a49ca-44ae-4a2b-af58-6ff2fb832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0B6606-DFE1-45B7-991C-5C21AD1795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94A4F-0D9F-4512-85C8-A1BE621D2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ca135-7858-4c70-b0b6-a2c64cca19df"/>
    <ds:schemaRef ds:uri="5a7a49ca-44ae-4a2b-af58-6ff2fb832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337EE1-6C5D-4500-9D27-1D68F0F8E6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Greve Kommune - Skabelon</Template>
  <TotalTime>183</TotalTime>
  <Words>186</Words>
  <Application>Microsoft Office PowerPoint</Application>
  <PresentationFormat>Widescreen</PresentationFormat>
  <Paragraphs>57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Wingdings</vt:lpstr>
      <vt:lpstr>Arial</vt:lpstr>
      <vt:lpstr>Calibri</vt:lpstr>
      <vt:lpstr>Exo 2</vt:lpstr>
      <vt:lpstr>Exo 2 Medium</vt:lpstr>
      <vt:lpstr>Exo 2 Extra Bold</vt:lpstr>
      <vt:lpstr>Office-tema</vt:lpstr>
      <vt:lpstr>Natur- og Miljørådets møde 26. januar 2023</vt:lpstr>
      <vt:lpstr>Dagsorden</vt:lpstr>
      <vt:lpstr>3. Status på Naturpuljen 2022</vt:lpstr>
      <vt:lpstr>4. Forslag til Naturpuljen 2023</vt:lpstr>
      <vt:lpstr>Tak for i dag</vt:lpstr>
    </vt:vector>
  </TitlesOfParts>
  <Company>Greve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Natur- og Miljørådets møde 26. januar 2023</dc:title>
  <dc:creator>Michael Darmer</dc:creator>
  <cp:lastModifiedBy>Michael Darmer</cp:lastModifiedBy>
  <cp:revision>10</cp:revision>
  <dcterms:created xsi:type="dcterms:W3CDTF">2023-01-24T07:34:09Z</dcterms:created>
  <dcterms:modified xsi:type="dcterms:W3CDTF">2023-02-08T12:01:11Z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0x01010075A29AECF7F42C4F940FD69AA1071551</vt:lpwstr>
  </property>
</Properties>
</file>