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90" r:id="rId4"/>
  </p:sldMasterIdLst>
  <p:notesMasterIdLst>
    <p:notesMasterId r:id="rId14"/>
  </p:notesMasterIdLst>
  <p:handoutMasterIdLst>
    <p:handoutMasterId r:id="rId15"/>
  </p:handoutMasterIdLst>
  <p:sldIdLst>
    <p:sldId id="375" r:id="rId5"/>
    <p:sldId id="382" r:id="rId6"/>
    <p:sldId id="392" r:id="rId7"/>
    <p:sldId id="394" r:id="rId8"/>
    <p:sldId id="390" r:id="rId9"/>
    <p:sldId id="395" r:id="rId10"/>
    <p:sldId id="393" r:id="rId11"/>
    <p:sldId id="396" r:id="rId12"/>
    <p:sldId id="398" r:id="rId13"/>
  </p:sldIdLst>
  <p:sldSz cx="12192000" cy="6858000"/>
  <p:notesSz cx="6858000" cy="9144000"/>
  <p:embeddedFontLst>
    <p:embeddedFont>
      <p:font typeface="Open Sans Light" panose="020B030603050402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684" autoAdjust="0"/>
  </p:normalViewPr>
  <p:slideViewPr>
    <p:cSldViewPr snapToGrid="0" showGuides="1">
      <p:cViewPr varScale="1">
        <p:scale>
          <a:sx n="76" d="100"/>
          <a:sy n="76" d="100"/>
        </p:scale>
        <p:origin x="7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17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03/02/2022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ECBCE-EDAB-4E72-80EC-30A0A8289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2520247"/>
            <a:ext cx="10752001" cy="2506405"/>
          </a:xfrm>
        </p:spPr>
        <p:txBody>
          <a:bodyPr anchor="ctr" anchorCtr="0">
            <a:normAutofit/>
          </a:bodyPr>
          <a:lstStyle>
            <a:lvl1pPr algn="ctr">
              <a:defRPr sz="9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Title text</a:t>
            </a:r>
          </a:p>
        </p:txBody>
      </p:sp>
      <p:sp>
        <p:nvSpPr>
          <p:cNvPr id="41" name="Date_GeneralDate">
            <a:extLst>
              <a:ext uri="{FF2B5EF4-FFF2-40B4-BE49-F238E27FC236}">
                <a16:creationId xmlns:a16="http://schemas.microsoft.com/office/drawing/2014/main" id="{C1B74E2E-67D4-437E-B7A9-72E9ECAB4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7" y="726120"/>
            <a:ext cx="2777265" cy="17262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B2E8CD4-DFD5-4DDB-A75B-32DF2FF18C86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2" name="FLD_PresentationTitle">
            <a:extLst>
              <a:ext uri="{FF2B5EF4-FFF2-40B4-BE49-F238E27FC236}">
                <a16:creationId xmlns:a16="http://schemas.microsoft.com/office/drawing/2014/main" id="{6589A7BE-C117-416F-AA37-30416FD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68513" y="726120"/>
            <a:ext cx="3094330" cy="172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5" hidden="1">
            <a:extLst>
              <a:ext uri="{FF2B5EF4-FFF2-40B4-BE49-F238E27FC236}">
                <a16:creationId xmlns:a16="http://schemas.microsoft.com/office/drawing/2014/main" id="{60264000-C8B3-466F-B82B-B9A37D1A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40000"/>
            <a:ext cx="0" cy="0"/>
          </a:xfrm>
        </p:spPr>
        <p:txBody>
          <a:bodyPr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Picture logo">
            <a:extLst>
              <a:ext uri="{FF2B5EF4-FFF2-40B4-BE49-F238E27FC236}">
                <a16:creationId xmlns:a16="http://schemas.microsoft.com/office/drawing/2014/main" id="{1D09A50F-4C1E-4436-9E78-C774DE129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227" y="5412594"/>
            <a:ext cx="2185547" cy="7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6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7C13CA9-DA5A-4863-BBEE-71E7285772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61600"/>
          </a:xfrm>
          <a:solidFill>
            <a:schemeClr val="bg2"/>
          </a:solidFill>
        </p:spPr>
        <p:txBody>
          <a:bodyPr lIns="0" t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Click icon to add dark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6F98F-D515-4112-9BC0-F101C97EB41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9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6C2A64-F16A-4632-B993-E85B00FC73AB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719999"/>
            <a:ext cx="5196000" cy="5418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Text Placeholder logo">
            <a:extLst>
              <a:ext uri="{FF2B5EF4-FFF2-40B4-BE49-F238E27FC236}">
                <a16:creationId xmlns:a16="http://schemas.microsoft.com/office/drawing/2014/main" id="{21BB1ADA-4B7F-42A5-BEE6-770CCC11C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34" y="722097"/>
            <a:ext cx="1504800" cy="49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67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7C13CA9-DA5A-4863-BBEE-71E7285772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61600"/>
          </a:xfrm>
          <a:solidFill>
            <a:schemeClr val="bg2"/>
          </a:solidFill>
        </p:spPr>
        <p:txBody>
          <a:bodyPr lIns="0" t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Click icon to add light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6F98F-D515-4112-9BC0-F101C97EB41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9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618DEF-45A3-4912-B964-FD96AA653B33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719999"/>
            <a:ext cx="5196000" cy="5418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Text Placeholder logo">
            <a:extLst>
              <a:ext uri="{FF2B5EF4-FFF2-40B4-BE49-F238E27FC236}">
                <a16:creationId xmlns:a16="http://schemas.microsoft.com/office/drawing/2014/main" id="{682FA879-F23F-41FB-981A-FE80694422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34" y="722097"/>
            <a:ext cx="1504800" cy="49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0096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peci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1BC64-B5C0-4C06-A471-417BB7437FF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47626-398C-4672-ACDE-E409F1B8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784668"/>
            <a:ext cx="4644000" cy="2405749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39CD-ABC5-4D5A-BA0C-3CBE5E55272D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3430800"/>
            <a:ext cx="4629600" cy="27108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AE1E4-2B4C-4EA0-B868-087E4A20F9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41998" y="3429000"/>
            <a:ext cx="4630002" cy="27090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D9A859-05CC-45C6-BF34-F19E4CA1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84" y="722097"/>
            <a:ext cx="150355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78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peci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4EC6F-ACE2-4B37-AD61-B8A9BA32F1A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C1BC64-B5C0-4C06-A471-417BB7437FF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47626-398C-4672-ACDE-E409F1B8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784668"/>
            <a:ext cx="4644000" cy="2405749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4011-5254-40E5-9833-6EC07160B7CC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3430800"/>
            <a:ext cx="4629600" cy="27108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AE1E4-2B4C-4EA0-B868-087E4A20F9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41998" y="3429000"/>
            <a:ext cx="4630002" cy="270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DAA41-F06E-4A6B-AD8D-53772B017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0684" y="722097"/>
            <a:ext cx="1503550" cy="4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5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rhetoric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1BC64-B5C0-4C06-A471-417BB7437FF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899608"/>
            <a:ext cx="4629600" cy="4241992"/>
          </a:xfrm>
        </p:spPr>
        <p:txBody>
          <a:bodyPr anchor="ctr" anchorCtr="0"/>
          <a:lstStyle>
            <a:lvl1pPr marL="0" indent="0" algn="ctr">
              <a:lnSpc>
                <a:spcPct val="70000"/>
              </a:lnSpc>
              <a:buFont typeface="Open Sans Light" panose="020B0604020202020204" charset="0"/>
              <a:buChar char="​"/>
              <a:defRPr sz="8000" cap="all" baseline="0">
                <a:solidFill>
                  <a:schemeClr val="tx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AE1E4-2B4C-4EA0-B868-087E4A20F9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41998" y="1899608"/>
            <a:ext cx="4630002" cy="4238392"/>
          </a:xfrm>
        </p:spPr>
        <p:txBody>
          <a:bodyPr anchor="ctr" anchorCtr="0"/>
          <a:lstStyle>
            <a:lvl1pPr marL="0" indent="0" algn="ctr">
              <a:lnSpc>
                <a:spcPct val="70000"/>
              </a:lnSpc>
              <a:buFont typeface="Open Sans Light" panose="020B0604020202020204" charset="0"/>
              <a:buChar char="​"/>
              <a:defRPr sz="8000" cap="all" baseline="0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1D16-ED8C-4979-A045-CB262FD31AFC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AE499-40A7-4AA0-984E-1AC6E1782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0684" y="722097"/>
            <a:ext cx="1503550" cy="4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rhetoric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1BC64-B5C0-4C06-A471-417BB7437FF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899608"/>
            <a:ext cx="4629600" cy="4241992"/>
          </a:xfrm>
        </p:spPr>
        <p:txBody>
          <a:bodyPr anchor="ctr" anchorCtr="0"/>
          <a:lstStyle>
            <a:lvl1pPr marL="0" indent="0" algn="ctr">
              <a:lnSpc>
                <a:spcPct val="70000"/>
              </a:lnSpc>
              <a:buFont typeface="Open Sans Light" panose="020B0604020202020204" charset="0"/>
              <a:buChar char="​"/>
              <a:defRPr sz="8000" cap="all" baseline="0">
                <a:solidFill>
                  <a:schemeClr val="tx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AE1E4-2B4C-4EA0-B868-087E4A20F9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41998" y="1899608"/>
            <a:ext cx="4630002" cy="4238392"/>
          </a:xfrm>
        </p:spPr>
        <p:txBody>
          <a:bodyPr anchor="ctr" anchorCtr="0"/>
          <a:lstStyle>
            <a:lvl1pPr marL="0" indent="0" algn="ctr">
              <a:lnSpc>
                <a:spcPct val="70000"/>
              </a:lnSpc>
              <a:buFont typeface="Open Sans Light" panose="020B0604020202020204" charset="0"/>
              <a:buChar char="​"/>
              <a:defRPr sz="8000" cap="all" baseline="0">
                <a:solidFill>
                  <a:schemeClr val="tx2"/>
                </a:solidFill>
                <a:latin typeface="+mj-lt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680E6-E81B-43A9-911B-D848C680F3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6A07D71-87EE-4759-BEF1-D25E2C5267D5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DCF81D1-5763-48DB-B238-7E94A5B2837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434A94E-E63B-4E7F-AB7E-821BE4E0EB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959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4 column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7626-398C-4672-ACDE-E409F1B8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7FE-8BD7-490F-8B9A-951D7D61A645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7" y="1980000"/>
            <a:ext cx="2416903" cy="41580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72CE1-E222-4FEF-94EC-C3D54F8CAD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97263" y="1980000"/>
            <a:ext cx="2404800" cy="41580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96AE37-9C16-4C7F-A327-6DA9F5E79B5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9939" y="1980000"/>
            <a:ext cx="2404800" cy="41580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934F3-7C5C-42BC-95D7-F1DF4A10230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53513" y="1980000"/>
            <a:ext cx="2417762" cy="41580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75575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4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7626-398C-4672-ACDE-E409F1B8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6" y="1980000"/>
            <a:ext cx="5184000" cy="15552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72CE1-E222-4FEF-94EC-C3D54F8CAD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75388" y="1980000"/>
            <a:ext cx="5184000" cy="15552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96AE37-9C16-4C7F-A327-6DA9F5E79B5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1025" y="3725275"/>
            <a:ext cx="5184000" cy="24120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7934F3-7C5C-42BC-95D7-F1DF4A10230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8" y="3725275"/>
            <a:ext cx="5184000" cy="2412000"/>
          </a:xfrm>
        </p:spPr>
        <p:txBody>
          <a:bodyPr/>
          <a:lstStyle>
            <a:lvl1pPr marL="0" indent="0">
              <a:lnSpc>
                <a:spcPct val="100000"/>
              </a:lnSpc>
              <a:buFont typeface="Open Sans Light" panose="020B0604020202020204" charset="0"/>
              <a:buChar char="​"/>
              <a:defRPr sz="1000">
                <a:solidFill>
                  <a:schemeClr val="accent1"/>
                </a:solidFill>
              </a:defRPr>
            </a:lvl1pPr>
            <a:lvl2pPr marL="86400" indent="-86400">
              <a:lnSpc>
                <a:spcPct val="100000"/>
              </a:lnSpc>
              <a:defRPr sz="10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buFont typeface="Open Sans Light" panose="020B0604020202020204" charset="0"/>
              <a:buChar char="​"/>
              <a:defRPr sz="1600" cap="all" baseline="0">
                <a:solidFill>
                  <a:schemeClr val="accent1"/>
                </a:solidFill>
                <a:latin typeface="+mj-lt"/>
              </a:defRPr>
            </a:lvl3pPr>
            <a:lvl5pPr>
              <a:defRPr/>
            </a:lvl5pPr>
            <a:lvl6pPr marL="180000" indent="-180000">
              <a:lnSpc>
                <a:spcPct val="90000"/>
              </a:lnSpc>
              <a:defRPr sz="2000">
                <a:solidFill>
                  <a:schemeClr val="tx1"/>
                </a:solidFill>
              </a:defRPr>
            </a:lvl6pPr>
            <a:lvl7pPr marL="360000" indent="-180000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  <a:latin typeface="+mn-lt"/>
              </a:defRPr>
            </a:lvl7pPr>
            <a:lvl8pPr marL="540000" indent="-180000">
              <a:lnSpc>
                <a:spcPct val="9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EEAB-A24A-4661-A190-F2371B23C4E4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7546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ECBCE-EDAB-4E72-80EC-30A0A8289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2520247"/>
            <a:ext cx="10752001" cy="2506405"/>
          </a:xfrm>
        </p:spPr>
        <p:txBody>
          <a:bodyPr anchor="ctr" anchorCtr="0">
            <a:normAutofit/>
          </a:bodyPr>
          <a:lstStyle>
            <a:lvl1pPr algn="ctr">
              <a:defRPr sz="96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da-DK" dirty="0"/>
              <a:t>Title text</a:t>
            </a:r>
          </a:p>
        </p:txBody>
      </p:sp>
      <p:sp>
        <p:nvSpPr>
          <p:cNvPr id="41" name="Date_GeneralDate">
            <a:extLst>
              <a:ext uri="{FF2B5EF4-FFF2-40B4-BE49-F238E27FC236}">
                <a16:creationId xmlns:a16="http://schemas.microsoft.com/office/drawing/2014/main" id="{C1B74E2E-67D4-437E-B7A9-72E9ECAB4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8" y="726120"/>
            <a:ext cx="1385672" cy="17262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10DF159-2267-4EED-A88B-1A83111BC7D7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2" name="FLD_PresentationTitle">
            <a:extLst>
              <a:ext uri="{FF2B5EF4-FFF2-40B4-BE49-F238E27FC236}">
                <a16:creationId xmlns:a16="http://schemas.microsoft.com/office/drawing/2014/main" id="{6589A7BE-C117-416F-AA37-30416FD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68513" y="726120"/>
            <a:ext cx="3094330" cy="172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5" hidden="1">
            <a:extLst>
              <a:ext uri="{FF2B5EF4-FFF2-40B4-BE49-F238E27FC236}">
                <a16:creationId xmlns:a16="http://schemas.microsoft.com/office/drawing/2014/main" id="{60264000-C8B3-466F-B82B-B9A37D1A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40000"/>
            <a:ext cx="0" cy="0"/>
          </a:xfrm>
        </p:spPr>
        <p:txBody>
          <a:bodyPr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" name="Picture logo">
            <a:extLst>
              <a:ext uri="{FF2B5EF4-FFF2-40B4-BE49-F238E27FC236}">
                <a16:creationId xmlns:a16="http://schemas.microsoft.com/office/drawing/2014/main" id="{8D215AC9-56AC-4FE2-80A9-DCDBBF04B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227" y="5412594"/>
            <a:ext cx="2185547" cy="7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0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E8A9-BC1C-4684-9D09-0E9B656973E1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973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6">
            <a:extLst>
              <a:ext uri="{FF2B5EF4-FFF2-40B4-BE49-F238E27FC236}">
                <a16:creationId xmlns:a16="http://schemas.microsoft.com/office/drawing/2014/main" id="{31761951-9D05-46F3-A311-3CA49DEB12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200" cy="6861600"/>
          </a:xfrm>
          <a:solidFill>
            <a:schemeClr val="bg2"/>
          </a:solidFill>
        </p:spPr>
        <p:txBody>
          <a:bodyPr lIns="2700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ECBCE-EDAB-4E72-80EC-30A0A8289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6094800" cy="6858000"/>
          </a:xfrm>
          <a:solidFill>
            <a:schemeClr val="accent1">
              <a:alpha val="50000"/>
            </a:schemeClr>
          </a:solidFill>
          <a:ln>
            <a:noFill/>
          </a:ln>
        </p:spPr>
        <p:txBody>
          <a:bodyPr lIns="712800" tIns="684000" rIns="684000" anchor="ctr" anchorCtr="0">
            <a:normAutofit/>
          </a:bodyPr>
          <a:lstStyle>
            <a:lvl1pPr algn="l">
              <a:defRPr sz="8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Title text</a:t>
            </a:r>
          </a:p>
        </p:txBody>
      </p:sp>
      <p:sp>
        <p:nvSpPr>
          <p:cNvPr id="41" name="Date_GeneralDate">
            <a:extLst>
              <a:ext uri="{FF2B5EF4-FFF2-40B4-BE49-F238E27FC236}">
                <a16:creationId xmlns:a16="http://schemas.microsoft.com/office/drawing/2014/main" id="{C1B74E2E-67D4-437E-B7A9-72E9ECAB4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8" y="726120"/>
            <a:ext cx="2777265" cy="17262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2B4740D-DAD7-4D09-9B1B-077C59AAD5ED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2" name="FLD_PresentationTitle">
            <a:extLst>
              <a:ext uri="{FF2B5EF4-FFF2-40B4-BE49-F238E27FC236}">
                <a16:creationId xmlns:a16="http://schemas.microsoft.com/office/drawing/2014/main" id="{6589A7BE-C117-416F-AA37-30416FD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68513" y="726120"/>
            <a:ext cx="3094330" cy="172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5" name="Slide Number Placeholder 5" hidden="1">
            <a:extLst>
              <a:ext uri="{FF2B5EF4-FFF2-40B4-BE49-F238E27FC236}">
                <a16:creationId xmlns:a16="http://schemas.microsoft.com/office/drawing/2014/main" id="{3C0A1AA4-0206-4F2E-A801-FAEE8D63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40000"/>
            <a:ext cx="0" cy="0"/>
          </a:xfrm>
        </p:spPr>
        <p:txBody>
          <a:bodyPr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7" name="Text Placeholder logo">
            <a:extLst>
              <a:ext uri="{FF2B5EF4-FFF2-40B4-BE49-F238E27FC236}">
                <a16:creationId xmlns:a16="http://schemas.microsoft.com/office/drawing/2014/main" id="{3E085930-74F7-4A6A-A356-1E20FAE119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5395631"/>
            <a:ext cx="2260800" cy="74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50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206-9F8E-494C-AD46-CE54A2CCB443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28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52" y="539750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2" y="1815926"/>
            <a:ext cx="2280360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bullet knappen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bullet knappen for at sætte korrekt bullet på igen.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8494" y="1815926"/>
            <a:ext cx="2196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925239" y="1815926"/>
            <a:ext cx="235824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9" y="2927502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714468" y="4516181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29933" y="5490083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1121" y="5102569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1121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1121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01121" y="3242399"/>
            <a:ext cx="359695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C8420-1956-4D8D-85A2-8D596BA13AB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89902" y="3714324"/>
            <a:ext cx="257143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58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da-DK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</a:rPr>
              <a:t>If you see any </a:t>
            </a:r>
            <a:r>
              <a:rPr lang="da-DK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da-DK" sz="4400" b="0" i="0" noProof="0" dirty="0">
                <a:solidFill>
                  <a:schemeClr val="bg1"/>
                </a:solidFill>
              </a:rPr>
              <a:t>one</a:t>
            </a:r>
            <a:r>
              <a:rPr lang="da-DK" sz="4400" b="1" i="1" noProof="0" dirty="0">
                <a:solidFill>
                  <a:schemeClr val="bg1"/>
                </a:solidFill>
              </a:rPr>
              <a:t>,</a:t>
            </a:r>
            <a:br>
              <a:rPr lang="da-DK" sz="4400" b="0" i="0" noProof="0" dirty="0">
                <a:solidFill>
                  <a:schemeClr val="bg1"/>
                </a:solidFill>
              </a:rPr>
            </a:br>
            <a:r>
              <a:rPr lang="da-DK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da-DK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da-DK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da-DK" sz="2800" b="0" noProof="0" dirty="0">
                <a:solidFill>
                  <a:schemeClr val="bg1"/>
                </a:solidFill>
              </a:rPr>
            </a:br>
            <a:br>
              <a:rPr lang="da-DK" sz="2800" b="0" noProof="0" dirty="0">
                <a:solidFill>
                  <a:schemeClr val="bg1"/>
                </a:solidFill>
              </a:rPr>
            </a:br>
            <a:endParaRPr lang="da-DK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3800" b="1" i="1" noProof="0" dirty="0">
                <a:solidFill>
                  <a:schemeClr val="bg1"/>
                </a:solidFill>
              </a:rPr>
              <a:t>Do not use </a:t>
            </a:r>
            <a:endParaRPr lang="da-DK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da-DK" sz="1800" b="0" noProof="0" dirty="0">
                <a:solidFill>
                  <a:schemeClr val="bg1"/>
                </a:solidFill>
              </a:rPr>
            </a:br>
            <a:endParaRPr lang="da-DK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96C01854-6DB1-4739-A05E-A2F6E7041557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434418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862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ECBCE-EDAB-4E72-80EC-30A0A8289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882000"/>
            <a:ext cx="8899200" cy="5256000"/>
          </a:xfrm>
        </p:spPr>
        <p:txBody>
          <a:bodyPr anchor="t" anchorCtr="0">
            <a:normAutofit/>
          </a:bodyPr>
          <a:lstStyle>
            <a:lvl1pPr algn="l">
              <a:defRPr sz="13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Title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C3D83-4939-4A5D-A0AC-EC9A5ACA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BA114F-6AAE-4C24-9632-20BE4A8D6EA2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9C1A8-5191-46AD-BF8F-8601B7D7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5C360-2C9E-4902-AE78-30DC027D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8D2B8-47DB-412D-AB21-D535579B6C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0684" y="722097"/>
            <a:ext cx="1503550" cy="4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1AF928D-DAAA-43F8-859B-5EE5D34750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2"/>
          </a:solidFill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noProof="0" dirty="0"/>
              <a:t>Click here to add dark picture from Ribbon: Insert - Pictures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ECBCE-EDAB-4E72-80EC-30A0A8289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882000"/>
            <a:ext cx="8899200" cy="5256000"/>
          </a:xfrm>
        </p:spPr>
        <p:txBody>
          <a:bodyPr anchor="t" anchorCtr="0">
            <a:normAutofit/>
          </a:bodyPr>
          <a:lstStyle>
            <a:lvl1pPr algn="l">
              <a:defRPr sz="13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Title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C3D83-4939-4A5D-A0AC-EC9A5ACA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CFA55A-50D6-4F95-9A28-B57C0E2D0FA9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9C1A8-5191-46AD-BF8F-8601B7D7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5C360-2C9E-4902-AE78-30DC027D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logo">
            <a:extLst>
              <a:ext uri="{FF2B5EF4-FFF2-40B4-BE49-F238E27FC236}">
                <a16:creationId xmlns:a16="http://schemas.microsoft.com/office/drawing/2014/main" id="{4CEC9924-EE21-4602-9B92-17719AAA2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34" y="722097"/>
            <a:ext cx="1504800" cy="49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6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1AF928D-DAAA-43F8-859B-5EE5D34750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2"/>
          </a:solidFill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noProof="0" dirty="0"/>
              <a:t>Click here to add light picture from Ribbon: Insert - Pictures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ECBCE-EDAB-4E72-80EC-30A0A8289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882000"/>
            <a:ext cx="8899200" cy="5256000"/>
          </a:xfrm>
        </p:spPr>
        <p:txBody>
          <a:bodyPr anchor="t" anchorCtr="0">
            <a:normAutofit/>
          </a:bodyPr>
          <a:lstStyle>
            <a:lvl1pPr algn="l">
              <a:defRPr sz="138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a-DK" dirty="0"/>
              <a:t>Title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C3D83-4939-4A5D-A0AC-EC9A5ACA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9041FD6-2E68-433F-8B0F-88B5CCFA79DA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9C1A8-5191-46AD-BF8F-8601B7D7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5C360-2C9E-4902-AE78-30DC027D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logo">
            <a:extLst>
              <a:ext uri="{FF2B5EF4-FFF2-40B4-BE49-F238E27FC236}">
                <a16:creationId xmlns:a16="http://schemas.microsoft.com/office/drawing/2014/main" id="{4DECAEAC-26A9-4FFD-98D2-62FAEEC29A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34" y="722097"/>
            <a:ext cx="1504800" cy="49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452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ECE3-8DDD-4E37-BDCD-186F03772742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980000"/>
            <a:ext cx="10752002" cy="41580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251EB3-A898-427D-88A6-35BE1A23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306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6876ED-2AC8-4C66-AF83-5E3DFBD977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BC30-18A6-418A-987B-518F11F090CF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980000"/>
            <a:ext cx="10752002" cy="41580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79ACC0-6099-4038-A0CF-D7251373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1F8862-6570-47EA-9711-C1B3386A9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84" y="722097"/>
            <a:ext cx="150355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4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772F-BE1C-42B8-95F7-1634864B407C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980000"/>
            <a:ext cx="5194800" cy="41580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AE1E4-2B4C-4EA0-B868-087E4A20F9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75999" y="1979998"/>
            <a:ext cx="5196001" cy="4158001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DC9F53E-A016-48B9-8A4F-D47D701A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218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48145B-D1AC-4AB2-BB11-6E82B4C04D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62627-77E4-4C40-8CC6-13C6309B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565F-2519-4045-AA7F-FEB7AF45CEC3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6CEEF-CE1A-4E18-A7C3-1218986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4033-2ED5-4A6F-98E1-0EEE1DB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44B75-0805-4BB3-8F97-0FD99837B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998" y="1980000"/>
            <a:ext cx="5194800" cy="4158000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AE1E4-2B4C-4EA0-B868-087E4A20F9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75999" y="1979998"/>
            <a:ext cx="5196001" cy="4158001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ADBDA86-A32A-4F23-AF6B-7892DDB7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BB61C-996C-45DC-9475-587AC520CC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84" y="722097"/>
            <a:ext cx="150355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5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1.xml"/><Relationship Id="rId42" Type="http://schemas.openxmlformats.org/officeDocument/2006/relationships/tags" Target="../tags/tag19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32" Type="http://schemas.openxmlformats.org/officeDocument/2006/relationships/tags" Target="../tags/tag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tags" Target="../tags/tag5.xml"/><Relationship Id="rId36" Type="http://schemas.openxmlformats.org/officeDocument/2006/relationships/tags" Target="../tags/tag1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8.xml"/><Relationship Id="rId44" Type="http://schemas.openxmlformats.org/officeDocument/2006/relationships/tags" Target="../tags/tag2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43" Type="http://schemas.openxmlformats.org/officeDocument/2006/relationships/tags" Target="../tags/tag20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46" Type="http://schemas.openxmlformats.org/officeDocument/2006/relationships/tags" Target="../tags/tag23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1128042" y="6381982"/>
            <a:ext cx="140656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4E9AEEF0-F563-4924-B8B6-535191A47788}" type="datetime3">
              <a:rPr lang="da-DK" smtClean="0"/>
              <a:t>03.02.2022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784001" y="6381982"/>
            <a:ext cx="268799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8" y="6381982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56.6929131&lt;/Top&gt;&#10;      &lt;Width&gt;44.56693&lt;/Width&gt;&#10;      &lt;Height&gt;426.614166&lt;/Height&gt;&#10;    &lt;/SubGrid&gt;&#10;    &lt;SubGrid&gt;&#10;      &lt;Left&gt;101.259842&lt;/Left&gt;&#10;      &lt;Top&gt;56.6929131&lt;/Top&gt;&#10;      &lt;Width&gt;28.3464565&lt;/Width&gt;&#10;      &lt;Height&gt;426.614166&lt;/Height&gt;&#10;    &lt;/SubGrid&gt;&#10;    &lt;SubGrid&gt;&#10;      &lt;Left&gt;129.6063&lt;/Left&gt;&#10;      &lt;Top&gt;56.6929131&lt;/Top&gt;&#10;      &lt;Width&gt;44.56693&lt;/Width&gt;&#10;      &lt;Height&gt;426.614166&lt;/Height&gt;&#10;    &lt;/SubGrid&gt;&#10;    &lt;SubGrid&gt;&#10;      &lt;Left&gt;174.173233&lt;/Left&gt;&#10;      &lt;Top&gt;56.6929131&lt;/Top&gt;&#10;      &lt;Width&gt;28.3464565&lt;/Width&gt;&#10;      &lt;Height&gt;426.614166&lt;/Height&gt;&#10;    &lt;/SubGrid&gt;&#10;    &lt;SubGrid&gt;&#10;      &lt;Left&gt;202.519684&lt;/Left&gt;&#10;      &lt;Top&gt;56.6929131&lt;/Top&gt;&#10;      &lt;Width&gt;44.56693&lt;/Width&gt;&#10;      &lt;Height&gt;426.614166&lt;/Height&gt;&#10;    &lt;/SubGrid&gt;&#10;    &lt;SubGrid&gt;&#10;      &lt;Left&gt;247.086609&lt;/Left&gt;&#10;      &lt;Top&gt;56.6929131&lt;/Top&gt;&#10;      &lt;Width&gt;28.3464565&lt;/Width&gt;&#10;      &lt;Height&gt;426.614166&lt;/Height&gt;&#10;    &lt;/SubGrid&gt;&#10;    &lt;SubGrid&gt;&#10;      &lt;Left&gt;275.433075&lt;/Left&gt;&#10;      &lt;Top&gt;56.6929131&lt;/Top&gt;&#10;      &lt;Width&gt;44.56693&lt;/Width&gt;&#10;      &lt;Height&gt;426.614166&lt;/Height&gt;&#10;    &lt;/SubGrid&gt;&#10;    &lt;SubGrid&gt;&#10;      &lt;Left&gt;320&lt;/Left&gt;&#10;      &lt;Top&gt;56.6929131&lt;/Top&gt;&#10;      &lt;Width&gt;28.3464565&lt;/Width&gt;&#10;      &lt;Height&gt;426.614166&lt;/Height&gt;&#10;    &lt;/SubGrid&gt;&#10;    &lt;SubGrid&gt;&#10;      &lt;Left&gt;348.346466&lt;/Left&gt;&#10;      &lt;Top&gt;56.6929131&lt;/Top&gt;&#10;      &lt;Width&gt;44.56693&lt;/Width&gt;&#10;      &lt;Height&gt;426.614166&lt;/Height&gt;&#10;    &lt;/SubGrid&gt;&#10;    &lt;SubGrid&gt;&#10;      &lt;Left&gt;392.9134&lt;/Left&gt;&#10;      &lt;Top&gt;56.6929131&lt;/Top&gt;&#10;      &lt;Width&gt;28.3464565&lt;/Width&gt;&#10;      &lt;Height&gt;426.614166&lt;/Height&gt;&#10;    &lt;/SubGrid&gt;&#10;    &lt;SubGrid&gt;&#10;      &lt;Left&gt;421.259857&lt;/Left&gt;&#10;      &lt;Top&gt;56.6929131&lt;/Top&gt;&#10;      &lt;Width&gt;44.56693&lt;/Width&gt;&#10;      &lt;Height&gt;426.614166&lt;/Height&gt;&#10;    &lt;/SubGrid&gt;&#10;    &lt;SubGrid&gt;&#10;      &lt;Left&gt;465.826782&lt;/Left&gt;&#10;      &lt;Top&gt;56.6929131&lt;/Top&gt;&#10;      &lt;Width&gt;28.3464565&lt;/Width&gt;&#10;      &lt;Height&gt;426.614166&lt;/Height&gt;&#10;    &lt;/SubGrid&gt;&#10;    &lt;SubGrid&gt;&#10;      &lt;Left&gt;494.173218&lt;/Left&gt;&#10;      &lt;Top&gt;56.6929131&lt;/Top&gt;&#10;      &lt;Width&gt;44.56693&lt;/Width&gt;&#10;      &lt;Height&gt;426.614166&lt;/Height&gt;&#10;    &lt;/SubGrid&gt;&#10;    &lt;SubGrid&gt;&#10;      &lt;Left&gt;538.7402&lt;/Left&gt;&#10;      &lt;Top&gt;56.6929131&lt;/Top&gt;&#10;      &lt;Width&gt;28.3464565&lt;/Width&gt;&#10;      &lt;Height&gt;426.614166&lt;/Height&gt;&#10;    &lt;/SubGrid&gt;&#10;    &lt;SubGrid&gt;&#10;      &lt;Left&gt;567.0866&lt;/Left&gt;&#10;      &lt;Top&gt;56.6929131&lt;/Top&gt;&#10;      &lt;Width&gt;44.56693&lt;/Width&gt;&#10;      &lt;Height&gt;426.614166&lt;/Height&gt;&#10;    &lt;/SubGrid&gt;&#10;    &lt;SubGrid&gt;&#10;      &lt;Left&gt;611.653564&lt;/Left&gt;&#10;      &lt;Top&gt;56.6929131&lt;/Top&gt;&#10;      &lt;Width&gt;28.3464565&lt;/Width&gt;&#10;      &lt;Height&gt;426.614166&lt;/Height&gt;&#10;    &lt;/SubGrid&gt;&#10;    &lt;SubGrid&gt;&#10;      &lt;Left&gt;640&lt;/Left&gt;&#10;      &lt;Top&gt;56.6929131&lt;/Top&gt;&#10;      &lt;Width&gt;44.56693&lt;/Width&gt;&#10;      &lt;Height&gt;426.614166&lt;/Height&gt;&#10;    &lt;/SubGrid&gt;&#10;    &lt;SubGrid&gt;&#10;      &lt;Left&gt;684.566956&lt;/Left&gt;&#10;      &lt;Top&gt;56.6929131&lt;/Top&gt;&#10;      &lt;Width&gt;28.3464565&lt;/Width&gt;&#10;      &lt;Height&gt;426.614166&lt;/Height&gt;&#10;    &lt;/SubGrid&gt;&#10;    &lt;SubGrid&gt;&#10;      &lt;Left&gt;712.9134&lt;/Left&gt;&#10;      &lt;Top&gt;56.6929131&lt;/Top&gt;&#10;      &lt;Width&gt;44.56693&lt;/Width&gt;&#10;      &lt;Height&gt;426.614166&lt;/Height&gt;&#10;    &lt;/SubGrid&gt;&#10;    &lt;SubGrid&gt;&#10;      &lt;Left&gt;757.4803&lt;/Left&gt;&#10;      &lt;Top&gt;56.6929131&lt;/Top&gt;&#10;      &lt;Width&gt;28.3464565&lt;/Width&gt;&#10;      &lt;Height&gt;426.614166&lt;/Height&gt;&#10;    &lt;/SubGrid&gt;&#10;    &lt;SubGrid&gt;&#10;      &lt;Left&gt;785.8268&lt;/Left&gt;&#10;      &lt;Top&gt;56.6929131&lt;/Top&gt;&#10;      &lt;Width&gt;44.56693&lt;/Width&gt;&#10;      &lt;Height&gt;426.614166&lt;/Height&gt;&#10;    &lt;/SubGrid&gt;&#10;    &lt;SubGrid&gt;&#10;      &lt;Left&gt;830.3937&lt;/Left&gt;&#10;      &lt;Top&gt;56.6929131&lt;/Top&gt;&#10;      &lt;Width&gt;28.3464565&lt;/Width&gt;&#10;      &lt;Height&gt;426.614166&lt;/Height&gt;&#10;    &lt;/SubGrid&gt;&#10;    &lt;SubGrid&gt;&#10;      &lt;Left&gt;858.7402&lt;/Left&gt;&#10;      &lt;Top&gt;56.6929131&lt;/Top&gt;&#10;      &lt;Width&gt;44.56693&lt;/Width&gt;&#10;      &lt;Height&gt;426.614166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CFBFDB59-D1CB-482E-8D03-3D98BCBE2300}"/>
              </a:ext>
            </a:extLst>
          </p:cNvPr>
          <p:cNvSpPr/>
          <p:nvPr userDrawn="1"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90A7A0D1-D638-4841-9050-0410E15CEA3D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720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016DCC7-E80F-469B-B641-30FC5D3285E6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1286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B835CA0-FE85-4EEA-B70D-CE2004F4626B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1646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0160D081-F622-4594-8F8A-062B514064DE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2212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5CCE5EC7-C907-4114-A72A-DA1EDD1EA50C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2572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79974E27-6DB4-421C-AC1B-0D2CBF7C8BAA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3138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93076CD1-C48A-4095-8E43-3969A55DEBFD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3498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C0BC0904-DA16-4681-8D5D-2E0FC21262D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4064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2B75B140-E023-4EA7-B0A4-E30E4F7AC4BB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4424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ABB79125-8C8F-4414-BF98-278586752583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4990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F8066831-0972-4A99-94D8-5CFF98CFEC14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5350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156DEABE-06D7-4A3C-B495-0823F275EE44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5916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FB1D7712-5A2C-4866-98B4-7B21CDB8B0FC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6276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7382279F-7DFC-43F5-9EF7-BF247819626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6842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F0CE914B-9134-4AF5-BB0A-5C2DE105C85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7202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B60F41A4-EB24-41E3-AFE1-1FBCEE1C65DB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7768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88E2C975-868B-4D38-9039-7DD304A9F4EB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8128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2514DC75-FFFC-452A-B559-2201C80CCEB8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8694000" y="720000"/>
            <a:ext cx="360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FDC2421A-4455-4872-AB82-7DA49CB7296E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9054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0810BE4-3A57-4120-AB44-2A6AADE5923D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9620000" y="720000"/>
            <a:ext cx="359999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E55102A5-16AB-44BA-BB18-F29AB601ADE8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9980000" y="720000"/>
            <a:ext cx="566000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84B534C7-CAF4-431D-BD00-BED9FA95D131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10546000" y="720000"/>
            <a:ext cx="359999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4D1E882C-4813-4DC7-8E35-98C2ED7EFE3D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10906000" y="720000"/>
            <a:ext cx="566001" cy="5418000"/>
          </a:xfrm>
          <a:prstGeom prst="rect">
            <a:avLst/>
          </a:prstGeom>
          <a:solidFill>
            <a:srgbClr val="EAEAEA">
              <a:alpha val="9000"/>
            </a:srgbClr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784669"/>
            <a:ext cx="8898665" cy="110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Click to edit </a:t>
            </a:r>
            <a:br>
              <a:rPr lang="da-DK" dirty="0"/>
            </a:br>
            <a:r>
              <a:rPr lang="da-DK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1980000"/>
            <a:ext cx="10752002" cy="415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/>
              <a:t>Infographic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0A0CCD-723B-4172-8AC1-3AA46CC33882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84" y="722097"/>
            <a:ext cx="150355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3" r:id="rId2"/>
    <p:sldLayoutId id="2147483814" r:id="rId3"/>
    <p:sldLayoutId id="2147483815" r:id="rId4"/>
    <p:sldLayoutId id="2147483827" r:id="rId5"/>
    <p:sldLayoutId id="2147483809" r:id="rId6"/>
    <p:sldLayoutId id="2147483816" r:id="rId7"/>
    <p:sldLayoutId id="2147483817" r:id="rId8"/>
    <p:sldLayoutId id="2147483818" r:id="rId9"/>
    <p:sldLayoutId id="2147483819" r:id="rId10"/>
    <p:sldLayoutId id="2147483828" r:id="rId11"/>
    <p:sldLayoutId id="2147483820" r:id="rId12"/>
    <p:sldLayoutId id="2147483821" r:id="rId13"/>
    <p:sldLayoutId id="2147483822" r:id="rId14"/>
    <p:sldLayoutId id="2147483823" r:id="rId15"/>
    <p:sldLayoutId id="2147483811" r:id="rId16"/>
    <p:sldLayoutId id="2147483824" r:id="rId17"/>
    <p:sldLayoutId id="2147483825" r:id="rId18"/>
    <p:sldLayoutId id="2147483805" r:id="rId19"/>
    <p:sldLayoutId id="2147483806" r:id="rId20"/>
    <p:sldLayoutId id="2147483807" r:id="rId21"/>
    <p:sldLayoutId id="2147483826" r:id="rId22"/>
  </p:sldLayoutIdLst>
  <p:hf hd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8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800" b="0" kern="1200" cap="all" baseline="0">
          <a:solidFill>
            <a:schemeClr val="accent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" indent="-857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b="0" kern="1200" cap="all" baseline="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8000" b="0" kern="1200" cap="all" baseline="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810" userDrawn="1">
          <p15:clr>
            <a:srgbClr val="F26B43"/>
          </p15:clr>
        </p15:guide>
        <p15:guide id="3" orient="horz" pos="453" userDrawn="1">
          <p15:clr>
            <a:srgbClr val="F26B43"/>
          </p15:clr>
        </p15:guide>
        <p15:guide id="4" orient="horz" pos="3866" userDrawn="1">
          <p15:clr>
            <a:srgbClr val="F26B43"/>
          </p15:clr>
        </p15:guide>
        <p15:guide id="5" pos="1036" userDrawn="1">
          <p15:clr>
            <a:srgbClr val="F26B43"/>
          </p15:clr>
        </p15:guide>
        <p15:guide id="6" pos="1393" userDrawn="1">
          <p15:clr>
            <a:srgbClr val="F26B43"/>
          </p15:clr>
        </p15:guide>
        <p15:guide id="7" pos="1620" userDrawn="1">
          <p15:clr>
            <a:srgbClr val="F26B43"/>
          </p15:clr>
        </p15:guide>
        <p15:guide id="8" pos="1976" userDrawn="1">
          <p15:clr>
            <a:srgbClr val="F26B43"/>
          </p15:clr>
        </p15:guide>
        <p15:guide id="9" pos="2203" userDrawn="1">
          <p15:clr>
            <a:srgbClr val="F26B43"/>
          </p15:clr>
        </p15:guide>
        <p15:guide id="10" pos="2560" userDrawn="1">
          <p15:clr>
            <a:srgbClr val="F26B43"/>
          </p15:clr>
        </p15:guide>
        <p15:guide id="11" pos="2786" userDrawn="1">
          <p15:clr>
            <a:srgbClr val="F26B43"/>
          </p15:clr>
        </p15:guide>
        <p15:guide id="12" pos="3143" userDrawn="1">
          <p15:clr>
            <a:srgbClr val="F26B43"/>
          </p15:clr>
        </p15:guide>
        <p15:guide id="13" pos="3370" userDrawn="1">
          <p15:clr>
            <a:srgbClr val="F26B43"/>
          </p15:clr>
        </p15:guide>
        <p15:guide id="14" pos="3726" userDrawn="1">
          <p15:clr>
            <a:srgbClr val="F26B43"/>
          </p15:clr>
        </p15:guide>
        <p15:guide id="15" pos="3953" userDrawn="1">
          <p15:clr>
            <a:srgbClr val="F26B43"/>
          </p15:clr>
        </p15:guide>
        <p15:guide id="16" pos="4309" userDrawn="1">
          <p15:clr>
            <a:srgbClr val="F26B43"/>
          </p15:clr>
        </p15:guide>
        <p15:guide id="17" pos="4536" userDrawn="1">
          <p15:clr>
            <a:srgbClr val="F26B43"/>
          </p15:clr>
        </p15:guide>
        <p15:guide id="18" pos="4893" userDrawn="1">
          <p15:clr>
            <a:srgbClr val="F26B43"/>
          </p15:clr>
        </p15:guide>
        <p15:guide id="19" pos="5120" userDrawn="1">
          <p15:clr>
            <a:srgbClr val="F26B43"/>
          </p15:clr>
        </p15:guide>
        <p15:guide id="20" pos="5476" userDrawn="1">
          <p15:clr>
            <a:srgbClr val="F26B43"/>
          </p15:clr>
        </p15:guide>
        <p15:guide id="21" pos="5703" userDrawn="1">
          <p15:clr>
            <a:srgbClr val="F26B43"/>
          </p15:clr>
        </p15:guide>
        <p15:guide id="22" pos="6059" userDrawn="1">
          <p15:clr>
            <a:srgbClr val="F26B43"/>
          </p15:clr>
        </p15:guide>
        <p15:guide id="23" pos="6286" userDrawn="1">
          <p15:clr>
            <a:srgbClr val="F26B43"/>
          </p15:clr>
        </p15:guide>
        <p15:guide id="24" pos="6643" userDrawn="1">
          <p15:clr>
            <a:srgbClr val="F26B43"/>
          </p15:clr>
        </p15:guide>
        <p15:guide id="25" pos="6869" userDrawn="1">
          <p15:clr>
            <a:srgbClr val="F26B43"/>
          </p15:clr>
        </p15:guide>
        <p15:guide id="26" pos="72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45D81AF-5507-47CE-9ADF-66A0170B2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842" y="129309"/>
            <a:ext cx="10752001" cy="4987636"/>
          </a:xfrm>
        </p:spPr>
        <p:txBody>
          <a:bodyPr>
            <a:normAutofit fontScale="90000"/>
          </a:bodyPr>
          <a:lstStyle/>
          <a:p>
            <a:br>
              <a:rPr lang="da-DK" dirty="0">
                <a:solidFill>
                  <a:srgbClr val="FFC000"/>
                </a:solidFill>
              </a:rPr>
            </a:br>
            <a:br>
              <a:rPr lang="da-DK" dirty="0">
                <a:solidFill>
                  <a:srgbClr val="FFC000"/>
                </a:solidFill>
              </a:rPr>
            </a:br>
            <a:r>
              <a:rPr lang="da-DK" dirty="0">
                <a:solidFill>
                  <a:schemeClr val="bg2"/>
                </a:solidFill>
              </a:rPr>
              <a:t>Inspiration til </a:t>
            </a:r>
            <a:br>
              <a:rPr lang="da-DK" dirty="0">
                <a:solidFill>
                  <a:srgbClr val="FFC000"/>
                </a:solidFill>
              </a:rPr>
            </a:br>
            <a:r>
              <a:rPr lang="da-DK" dirty="0">
                <a:solidFill>
                  <a:srgbClr val="FFFF00"/>
                </a:solidFill>
              </a:rPr>
              <a:t>Det gode samarbejde </a:t>
            </a:r>
            <a:br>
              <a:rPr lang="da-DK" dirty="0">
                <a:solidFill>
                  <a:srgbClr val="FFC000"/>
                </a:solidFill>
              </a:rPr>
            </a:br>
            <a:br>
              <a:rPr lang="da-DK" sz="6000" dirty="0">
                <a:solidFill>
                  <a:srgbClr val="FFC000"/>
                </a:solidFill>
              </a:rPr>
            </a:br>
            <a:r>
              <a:rPr lang="da-DK" sz="6000" dirty="0"/>
              <a:t>greve handicapråd </a:t>
            </a:r>
            <a:br>
              <a:rPr lang="da-DK" sz="6000" dirty="0"/>
            </a:br>
            <a:r>
              <a:rPr lang="da-DK" sz="6000" dirty="0"/>
              <a:t>3. februar 2022 </a:t>
            </a:r>
            <a:br>
              <a:rPr lang="da-DK" sz="1400" dirty="0"/>
            </a:br>
            <a:endParaRPr lang="da-DK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678BC-482C-4F76-B596-FD97233C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357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>
          <a:xfrm>
            <a:off x="369455" y="719999"/>
            <a:ext cx="5546545" cy="5418001"/>
          </a:xfrm>
        </p:spPr>
        <p:txBody>
          <a:bodyPr/>
          <a:lstStyle/>
          <a:p>
            <a:pPr marL="0" indent="0">
              <a:buNone/>
            </a:pPr>
            <a:r>
              <a:rPr lang="da-DK" sz="3600" b="1" dirty="0"/>
              <a:t>Det gode samarbejde </a:t>
            </a:r>
          </a:p>
          <a:p>
            <a:pPr marL="0" indent="0">
              <a:buNone/>
            </a:pPr>
            <a:endParaRPr lang="da-DK" sz="2800" b="1" dirty="0"/>
          </a:p>
          <a:p>
            <a:pPr>
              <a:buFontTx/>
              <a:buChar char="-"/>
            </a:pPr>
            <a:r>
              <a:rPr lang="da-DK" sz="2800" b="1" dirty="0"/>
              <a:t>Det </a:t>
            </a:r>
            <a:r>
              <a:rPr lang="da-DK" sz="2800" b="1" dirty="0">
                <a:solidFill>
                  <a:srgbClr val="FFFF00"/>
                </a:solidFill>
              </a:rPr>
              <a:t>formelle</a:t>
            </a:r>
            <a:r>
              <a:rPr lang="da-DK" sz="2800" b="1" dirty="0"/>
              <a:t> handicapråd</a:t>
            </a:r>
          </a:p>
          <a:p>
            <a:pPr marL="0" indent="0">
              <a:buNone/>
            </a:pPr>
            <a:endParaRPr lang="da-DK" sz="2800" b="1" dirty="0"/>
          </a:p>
          <a:p>
            <a:pPr>
              <a:buFontTx/>
              <a:buChar char="-"/>
            </a:pPr>
            <a:r>
              <a:rPr lang="da-DK" sz="2800" b="1" dirty="0"/>
              <a:t>Det </a:t>
            </a:r>
            <a:r>
              <a:rPr lang="da-DK" sz="2800" b="1" dirty="0">
                <a:solidFill>
                  <a:srgbClr val="FFFF00"/>
                </a:solidFill>
              </a:rPr>
              <a:t>attraktive</a:t>
            </a:r>
            <a:r>
              <a:rPr lang="da-DK" sz="2800" b="1" dirty="0"/>
              <a:t> handicapråd</a:t>
            </a:r>
          </a:p>
          <a:p>
            <a:pPr>
              <a:buFontTx/>
              <a:buChar char="-"/>
            </a:pPr>
            <a:endParaRPr lang="da-DK" sz="2800" b="1" dirty="0"/>
          </a:p>
          <a:p>
            <a:pPr>
              <a:buFontTx/>
              <a:buChar char="-"/>
            </a:pPr>
            <a:r>
              <a:rPr lang="da-DK" sz="2800" b="1" dirty="0"/>
              <a:t>Det </a:t>
            </a:r>
            <a:r>
              <a:rPr lang="da-DK" sz="2800" b="1" dirty="0">
                <a:solidFill>
                  <a:srgbClr val="FFFF00"/>
                </a:solidFill>
              </a:rPr>
              <a:t>synlige</a:t>
            </a:r>
            <a:r>
              <a:rPr lang="da-DK" sz="2800" b="1" dirty="0"/>
              <a:t> handicapråd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 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332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>
          <a:xfrm>
            <a:off x="323273" y="719999"/>
            <a:ext cx="5592727" cy="5661983"/>
          </a:xfrm>
        </p:spPr>
        <p:txBody>
          <a:bodyPr/>
          <a:lstStyle/>
          <a:p>
            <a:pPr marL="0" indent="0">
              <a:buNone/>
            </a:pPr>
            <a:r>
              <a:rPr lang="da-DK" sz="2800" b="1" dirty="0"/>
              <a:t>Det </a:t>
            </a:r>
            <a:r>
              <a:rPr lang="da-DK" sz="2800" b="1" dirty="0">
                <a:solidFill>
                  <a:srgbClr val="FFFF00"/>
                </a:solidFill>
              </a:rPr>
              <a:t>formelle</a:t>
            </a:r>
            <a:r>
              <a:rPr lang="da-DK" sz="2800" b="1" dirty="0"/>
              <a:t> Handicapråd</a:t>
            </a:r>
          </a:p>
          <a:p>
            <a:pPr marL="0" indent="0">
              <a:buNone/>
            </a:pPr>
            <a:endParaRPr lang="da-DK" sz="2800" b="1" dirty="0"/>
          </a:p>
          <a:p>
            <a:pPr>
              <a:buFontTx/>
              <a:buChar char="-"/>
            </a:pPr>
            <a:r>
              <a:rPr lang="da-DK" b="1" dirty="0"/>
              <a:t>Handicaprådet er lovpligtigt</a:t>
            </a:r>
          </a:p>
          <a:p>
            <a:pPr marL="0" indent="0">
              <a:buNone/>
            </a:pPr>
            <a:endParaRPr lang="da-DK" b="1" dirty="0"/>
          </a:p>
          <a:p>
            <a:pPr>
              <a:buFontTx/>
              <a:buChar char="-"/>
            </a:pPr>
            <a:r>
              <a:rPr lang="da-DK" b="1" dirty="0"/>
              <a:t>3 -7 medlemmer fra hhv. kommune og DH</a:t>
            </a:r>
          </a:p>
          <a:p>
            <a:pPr marL="0" indent="0">
              <a:buNone/>
            </a:pPr>
            <a:endParaRPr lang="da-DK" b="1" dirty="0"/>
          </a:p>
          <a:p>
            <a:pPr>
              <a:buFontTx/>
              <a:buChar char="-"/>
            </a:pPr>
            <a:r>
              <a:rPr lang="da-DK" b="1" dirty="0"/>
              <a:t>Handicaprådet skal ifølge lovgivningen: </a:t>
            </a:r>
            <a:br>
              <a:rPr lang="da-DK" b="1" dirty="0"/>
            </a:br>
            <a:endParaRPr lang="da-DK" b="1" dirty="0"/>
          </a:p>
          <a:p>
            <a:pPr marL="0" indent="0">
              <a:buNone/>
            </a:pPr>
            <a:r>
              <a:rPr lang="da-DK" b="1" dirty="0"/>
              <a:t>a) 	Rådgive byrådet i handicappolitiske  	spørgsmål</a:t>
            </a:r>
          </a:p>
          <a:p>
            <a:pPr marL="0" indent="0">
              <a:buNone/>
            </a:pPr>
            <a:br>
              <a:rPr lang="da-DK" b="1" dirty="0"/>
            </a:br>
            <a:r>
              <a:rPr lang="da-DK" b="1" dirty="0"/>
              <a:t>b)  	 Høres over alle initiativer, som har</a:t>
            </a:r>
            <a:br>
              <a:rPr lang="da-DK" b="1" dirty="0"/>
            </a:br>
            <a:r>
              <a:rPr lang="da-DK" b="1" dirty="0"/>
              <a:t> 	 betydning for mennesker med handicap</a:t>
            </a:r>
          </a:p>
          <a:p>
            <a:pPr marL="0" indent="0">
              <a:buNone/>
            </a:pPr>
            <a:br>
              <a:rPr lang="da-DK" b="1" dirty="0"/>
            </a:br>
            <a:r>
              <a:rPr lang="da-DK" b="1" dirty="0"/>
              <a:t>c)  	Repræsentere forskellige handicap- 	grupper og forskellige sektorer i </a:t>
            </a:r>
            <a:br>
              <a:rPr lang="da-DK" b="1" dirty="0"/>
            </a:br>
            <a:r>
              <a:rPr lang="da-DK" b="1" dirty="0"/>
              <a:t> 	kommunen</a:t>
            </a:r>
            <a:br>
              <a:rPr lang="da-DK" b="1" dirty="0"/>
            </a:b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428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b="1" dirty="0">
                <a:solidFill>
                  <a:srgbClr val="FFFF00"/>
                </a:solidFill>
              </a:rPr>
              <a:t>Centrale drøftelser: </a:t>
            </a:r>
          </a:p>
          <a:p>
            <a:endParaRPr lang="da-DK" dirty="0"/>
          </a:p>
          <a:p>
            <a:r>
              <a:rPr lang="da-DK" b="1" dirty="0"/>
              <a:t>Hvad vil det sige at rådgive? 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Hvad kan et høringssvar bruges til?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Hvorfor går handicap på tværs af sektorer?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67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b="1" dirty="0"/>
              <a:t>Det </a:t>
            </a:r>
            <a:r>
              <a:rPr lang="da-DK" sz="2800" b="1" dirty="0">
                <a:solidFill>
                  <a:srgbClr val="FFFF00"/>
                </a:solidFill>
              </a:rPr>
              <a:t>attraktive</a:t>
            </a:r>
            <a:r>
              <a:rPr lang="da-DK" sz="2800" b="1" dirty="0"/>
              <a:t> Handicapråd</a:t>
            </a:r>
          </a:p>
          <a:p>
            <a:pPr marL="0" indent="0">
              <a:buNone/>
            </a:pPr>
            <a:endParaRPr lang="da-DK" sz="2800" b="1" dirty="0"/>
          </a:p>
          <a:p>
            <a:pPr>
              <a:buFontTx/>
              <a:buChar char="-"/>
            </a:pPr>
            <a:r>
              <a:rPr lang="da-DK" b="1" dirty="0"/>
              <a:t>Gør det til et fælles handicapråd</a:t>
            </a:r>
            <a:br>
              <a:rPr lang="da-DK" b="1" dirty="0"/>
            </a:br>
            <a:endParaRPr lang="da-DK" b="1" dirty="0"/>
          </a:p>
          <a:p>
            <a:pPr>
              <a:buFontTx/>
              <a:buChar char="-"/>
            </a:pPr>
            <a:r>
              <a:rPr lang="da-DK" b="1" dirty="0"/>
              <a:t>Find noget I vil udrette </a:t>
            </a:r>
            <a:r>
              <a:rPr lang="da-DK" b="1" u="sng" dirty="0"/>
              <a:t>sammen</a:t>
            </a:r>
          </a:p>
          <a:p>
            <a:pPr marL="0" indent="0">
              <a:buNone/>
            </a:pPr>
            <a:endParaRPr lang="da-DK" b="1" u="sng" dirty="0"/>
          </a:p>
          <a:p>
            <a:pPr>
              <a:buFontTx/>
              <a:buChar char="-"/>
            </a:pPr>
            <a:r>
              <a:rPr lang="da-DK" b="1" dirty="0"/>
              <a:t>Lyt til ”den anden sides” dagsorden</a:t>
            </a:r>
            <a:br>
              <a:rPr lang="da-DK" b="1" u="sng" dirty="0"/>
            </a:br>
            <a:endParaRPr lang="da-DK" b="1" u="sng" dirty="0"/>
          </a:p>
          <a:p>
            <a:pPr>
              <a:buFontTx/>
              <a:buChar char="-"/>
            </a:pPr>
            <a:r>
              <a:rPr lang="da-DK" b="1" dirty="0"/>
              <a:t>Forstå hinandens roller</a:t>
            </a:r>
          </a:p>
          <a:p>
            <a:pPr>
              <a:buFontTx/>
              <a:buChar char="-"/>
            </a:pPr>
            <a:endParaRPr lang="da-DK" b="1" dirty="0"/>
          </a:p>
          <a:p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78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b="1" dirty="0">
                <a:solidFill>
                  <a:srgbClr val="FFFF00"/>
                </a:solidFill>
              </a:rPr>
              <a:t>Centrale drøftelser: </a:t>
            </a:r>
          </a:p>
          <a:p>
            <a:endParaRPr lang="da-DK" dirty="0"/>
          </a:p>
          <a:p>
            <a:r>
              <a:rPr lang="da-DK" dirty="0"/>
              <a:t>Hvad er vores rolle? </a:t>
            </a:r>
          </a:p>
          <a:p>
            <a:r>
              <a:rPr lang="da-DK" dirty="0"/>
              <a:t>Hvor er det svært?</a:t>
            </a:r>
          </a:p>
          <a:p>
            <a:r>
              <a:rPr lang="da-DK" dirty="0"/>
              <a:t>Hvor er det sjovt?</a:t>
            </a:r>
            <a:br>
              <a:rPr lang="da-DK" dirty="0"/>
            </a:br>
            <a:br>
              <a:rPr lang="da-DK" dirty="0"/>
            </a:br>
            <a:r>
              <a:rPr lang="da-DK" dirty="0"/>
              <a:t>- som DH-repræsentant? </a:t>
            </a:r>
            <a:br>
              <a:rPr lang="da-DK" dirty="0"/>
            </a:br>
            <a:r>
              <a:rPr lang="da-DK" dirty="0"/>
              <a:t>- som politiker?</a:t>
            </a:r>
            <a:br>
              <a:rPr lang="da-DK" dirty="0"/>
            </a:br>
            <a:r>
              <a:rPr lang="da-DK" dirty="0"/>
              <a:t>- som ansat i kommunen?</a:t>
            </a:r>
          </a:p>
          <a:p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" name="Pladsholder til billede 1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7303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b="1" dirty="0"/>
              <a:t>Det </a:t>
            </a:r>
            <a:r>
              <a:rPr lang="da-DK" sz="2800" b="1" dirty="0">
                <a:solidFill>
                  <a:srgbClr val="FFFF00"/>
                </a:solidFill>
              </a:rPr>
              <a:t>synlige </a:t>
            </a:r>
            <a:r>
              <a:rPr lang="da-DK" sz="2800" b="1" dirty="0"/>
              <a:t>Handicapråd</a:t>
            </a:r>
          </a:p>
          <a:p>
            <a:pPr marL="0" indent="0">
              <a:buNone/>
            </a:pPr>
            <a:endParaRPr lang="da-DK" sz="2800" b="1" dirty="0"/>
          </a:p>
          <a:p>
            <a:pPr>
              <a:buFontTx/>
              <a:buChar char="-"/>
            </a:pPr>
            <a:r>
              <a:rPr lang="da-DK" b="1" dirty="0"/>
              <a:t>Fortæl den gode historie om jer</a:t>
            </a:r>
            <a:br>
              <a:rPr lang="da-DK" b="1" dirty="0"/>
            </a:br>
            <a:endParaRPr lang="da-DK" b="1" dirty="0"/>
          </a:p>
          <a:p>
            <a:pPr>
              <a:buFontTx/>
              <a:buChar char="-"/>
            </a:pPr>
            <a:r>
              <a:rPr lang="da-DK" b="1" dirty="0"/>
              <a:t>Hold møder uden for rådhuset</a:t>
            </a:r>
            <a:br>
              <a:rPr lang="da-DK" b="1" dirty="0"/>
            </a:br>
            <a:endParaRPr lang="da-DK" b="1" dirty="0"/>
          </a:p>
          <a:p>
            <a:pPr>
              <a:buFontTx/>
              <a:buChar char="-"/>
            </a:pPr>
            <a:r>
              <a:rPr lang="da-DK" b="1" dirty="0"/>
              <a:t>Få en artikel i den lokale avis</a:t>
            </a:r>
            <a:br>
              <a:rPr lang="da-DK" b="1" dirty="0"/>
            </a:br>
            <a:endParaRPr lang="da-DK" b="1" dirty="0"/>
          </a:p>
          <a:p>
            <a:pPr>
              <a:buFontTx/>
              <a:buChar char="-"/>
            </a:pPr>
            <a:r>
              <a:rPr lang="da-DK" b="1" dirty="0"/>
              <a:t>Skriv et (positivt) læserbrev</a:t>
            </a:r>
          </a:p>
          <a:p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48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3"/>
          </p:nvPr>
        </p:nvSpPr>
        <p:spPr>
          <a:xfrm>
            <a:off x="249382" y="719999"/>
            <a:ext cx="5666618" cy="5418001"/>
          </a:xfrm>
        </p:spPr>
        <p:txBody>
          <a:bodyPr/>
          <a:lstStyle/>
          <a:p>
            <a:pPr marL="0" indent="0">
              <a:buNone/>
            </a:pPr>
            <a:r>
              <a:rPr lang="da-DK" sz="2800" b="1" dirty="0">
                <a:solidFill>
                  <a:srgbClr val="FFFF00"/>
                </a:solidFill>
              </a:rPr>
              <a:t>Find mere inspiration</a:t>
            </a:r>
          </a:p>
          <a:p>
            <a:pPr marL="0" indent="0">
              <a:buNone/>
            </a:pPr>
            <a:endParaRPr lang="da-DK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da-DK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da-DK" sz="2400" dirty="0"/>
              <a:t>Pjece udarbejdet i fællesskab af KL og DH</a:t>
            </a:r>
          </a:p>
          <a:p>
            <a:pPr marL="0" indent="0">
              <a:buNone/>
            </a:pPr>
            <a:r>
              <a:rPr lang="da-DK" sz="2400" dirty="0"/>
              <a:t>Ny version 2022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2400" dirty="0"/>
          </a:p>
          <a:p>
            <a:pPr marL="0" indent="0" algn="r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pPr marL="0" indent="0" algn="r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pPr marL="0" indent="0" algn="r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pPr marL="0" indent="0" algn="r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Billede 8"/>
          <p:cNvPicPr/>
          <p:nvPr/>
        </p:nvPicPr>
        <p:blipFill rotWithShape="1">
          <a:blip r:embed="rId2"/>
          <a:srcRect l="40465" t="17893" r="18448" b="6659"/>
          <a:stretch/>
        </p:blipFill>
        <p:spPr bwMode="auto">
          <a:xfrm>
            <a:off x="6097200" y="0"/>
            <a:ext cx="6168690" cy="686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495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108155"/>
            <a:ext cx="10752000" cy="6348063"/>
          </a:xfrm>
        </p:spPr>
        <p:txBody>
          <a:bodyPr>
            <a:normAutofit fontScale="90000"/>
          </a:bodyPr>
          <a:lstStyle/>
          <a:p>
            <a:br>
              <a:rPr lang="da-DK" sz="4800" dirty="0"/>
            </a:br>
            <a:br>
              <a:rPr lang="da-DK" sz="4800" dirty="0"/>
            </a:br>
            <a:r>
              <a:rPr lang="da-DK" sz="4800" dirty="0"/>
              <a:t> </a:t>
            </a:r>
            <a:br>
              <a:rPr lang="da-DK" sz="4800" dirty="0">
                <a:sym typeface="Wingdings" panose="05000000000000000000" pitchFamily="2" charset="2"/>
              </a:rPr>
            </a:br>
            <a:br>
              <a:rPr lang="da-DK" sz="4800" dirty="0">
                <a:sym typeface="Wingdings" panose="05000000000000000000" pitchFamily="2" charset="2"/>
              </a:rPr>
            </a:br>
            <a:br>
              <a:rPr lang="da-DK" sz="4800" dirty="0">
                <a:sym typeface="Wingdings" panose="05000000000000000000" pitchFamily="2" charset="2"/>
              </a:rPr>
            </a:br>
            <a:br>
              <a:rPr lang="da-DK" sz="4800" dirty="0">
                <a:sym typeface="Wingdings" panose="05000000000000000000" pitchFamily="2" charset="2"/>
              </a:rPr>
            </a:br>
            <a:br>
              <a:rPr lang="da-DK" sz="4800" dirty="0">
                <a:sym typeface="Wingdings" panose="05000000000000000000" pitchFamily="2" charset="2"/>
              </a:rPr>
            </a:br>
            <a:r>
              <a:rPr lang="da-DK" sz="4800" dirty="0">
                <a:sym typeface="Wingdings" panose="05000000000000000000" pitchFamily="2" charset="2"/>
              </a:rPr>
              <a:t>								</a:t>
            </a:r>
            <a:br>
              <a:rPr lang="da-DK" sz="4800" dirty="0">
                <a:sym typeface="Wingdings" panose="05000000000000000000" pitchFamily="2" charset="2"/>
              </a:rPr>
            </a:br>
            <a:br>
              <a:rPr lang="da-DK" sz="4800" dirty="0">
                <a:sym typeface="Wingdings" panose="05000000000000000000" pitchFamily="2" charset="2"/>
              </a:rPr>
            </a:br>
            <a:r>
              <a:rPr lang="da-DK" sz="4800" dirty="0">
                <a:sym typeface="Wingdings" panose="05000000000000000000" pitchFamily="2" charset="2"/>
              </a:rPr>
              <a:t> 								</a:t>
            </a:r>
            <a:br>
              <a:rPr lang="da-DK" sz="4800" dirty="0">
                <a:sym typeface="Wingdings" panose="05000000000000000000" pitchFamily="2" charset="2"/>
              </a:rPr>
            </a:br>
            <a:r>
              <a:rPr lang="da-DK" sz="4800" dirty="0">
                <a:sym typeface="Wingdings" panose="05000000000000000000" pitchFamily="2" charset="2"/>
              </a:rPr>
              <a:t> 								</a:t>
            </a:r>
            <a:r>
              <a:rPr lang="da-DK" sz="2000" dirty="0">
                <a:sym typeface="Wingdings" panose="05000000000000000000" pitchFamily="2" charset="2"/>
              </a:rPr>
              <a:t>Mette </a:t>
            </a:r>
            <a:r>
              <a:rPr lang="da-DK" sz="2000" dirty="0" err="1">
                <a:sym typeface="Wingdings" panose="05000000000000000000" pitchFamily="2" charset="2"/>
              </a:rPr>
              <a:t>søndergaard</a:t>
            </a:r>
            <a:r>
              <a:rPr lang="da-DK" sz="2000" dirty="0">
                <a:sym typeface="Wingdings" panose="05000000000000000000" pitchFamily="2" charset="2"/>
              </a:rPr>
              <a:t> </a:t>
            </a:r>
            <a:r>
              <a:rPr lang="da-DK" sz="2000" dirty="0" err="1">
                <a:sym typeface="Wingdings" panose="05000000000000000000" pitchFamily="2" charset="2"/>
              </a:rPr>
              <a:t>pedersen</a:t>
            </a:r>
            <a:br>
              <a:rPr lang="da-DK" sz="2000" dirty="0">
                <a:sym typeface="Wingdings" panose="05000000000000000000" pitchFamily="2" charset="2"/>
              </a:rPr>
            </a:br>
            <a:br>
              <a:rPr lang="da-DK" sz="2000" dirty="0">
                <a:sym typeface="Wingdings" panose="05000000000000000000" pitchFamily="2" charset="2"/>
              </a:rPr>
            </a:br>
            <a:r>
              <a:rPr lang="da-DK" sz="2000" dirty="0">
                <a:sym typeface="Wingdings" panose="05000000000000000000" pitchFamily="2" charset="2"/>
              </a:rPr>
              <a:t>								organisations- og udviklingskonsulent </a:t>
            </a:r>
            <a:br>
              <a:rPr lang="da-DK" sz="2000" dirty="0">
                <a:sym typeface="Wingdings" panose="05000000000000000000" pitchFamily="2" charset="2"/>
              </a:rPr>
            </a:br>
            <a:br>
              <a:rPr lang="da-DK" sz="2000" dirty="0">
                <a:sym typeface="Wingdings" panose="05000000000000000000" pitchFamily="2" charset="2"/>
              </a:rPr>
            </a:br>
            <a:r>
              <a:rPr lang="da-DK" sz="2000" dirty="0">
                <a:sym typeface="Wingdings" panose="05000000000000000000" pitchFamily="2" charset="2"/>
              </a:rPr>
              <a:t>								21 71 68 43</a:t>
            </a:r>
            <a:br>
              <a:rPr lang="da-DK" sz="2000" dirty="0">
                <a:sym typeface="Wingdings" panose="05000000000000000000" pitchFamily="2" charset="2"/>
              </a:rPr>
            </a:br>
            <a:br>
              <a:rPr lang="da-DK" sz="2000" dirty="0">
                <a:sym typeface="Wingdings" panose="05000000000000000000" pitchFamily="2" charset="2"/>
              </a:rPr>
            </a:br>
            <a:r>
              <a:rPr lang="da-DK" sz="2000" dirty="0">
                <a:sym typeface="Wingdings" panose="05000000000000000000" pitchFamily="2" charset="2"/>
              </a:rPr>
              <a:t>								msp@handicap.dk</a:t>
            </a:r>
            <a:br>
              <a:rPr lang="da-DK" sz="1800" dirty="0">
                <a:sym typeface="Wingdings" panose="05000000000000000000" pitchFamily="2" charset="2"/>
              </a:rPr>
            </a:br>
            <a:br>
              <a:rPr lang="da-DK" sz="4800" dirty="0">
                <a:sym typeface="Wingdings" panose="05000000000000000000" pitchFamily="2" charset="2"/>
              </a:rPr>
            </a:br>
            <a:r>
              <a:rPr lang="da-DK" sz="4800" dirty="0">
                <a:sym typeface="Wingdings" panose="05000000000000000000" pitchFamily="2" charset="2"/>
              </a:rPr>
              <a:t> </a:t>
            </a:r>
            <a:endParaRPr lang="da-DK" sz="48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Billede 4"/>
          <p:cNvPicPr/>
          <p:nvPr/>
        </p:nvPicPr>
        <p:blipFill rotWithShape="1">
          <a:blip r:embed="rId2"/>
          <a:srcRect l="11077" t="40159" r="37995" b="6137"/>
          <a:stretch/>
        </p:blipFill>
        <p:spPr bwMode="auto">
          <a:xfrm>
            <a:off x="1520854" y="904326"/>
            <a:ext cx="5221691" cy="3399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55838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DH PowerPoint Template">
  <a:themeElements>
    <a:clrScheme name="DH">
      <a:dk1>
        <a:sysClr val="windowText" lastClr="000000"/>
      </a:dk1>
      <a:lt1>
        <a:sysClr val="window" lastClr="FFFFFF"/>
      </a:lt1>
      <a:dk2>
        <a:srgbClr val="193764"/>
      </a:dk2>
      <a:lt2>
        <a:srgbClr val="F1F1F1"/>
      </a:lt2>
      <a:accent1>
        <a:srgbClr val="193764"/>
      </a:accent1>
      <a:accent2>
        <a:srgbClr val="FFF550"/>
      </a:accent2>
      <a:accent3>
        <a:srgbClr val="00A0E1"/>
      </a:accent3>
      <a:accent4>
        <a:srgbClr val="12A538"/>
      </a:accent4>
      <a:accent5>
        <a:srgbClr val="B70E80"/>
      </a:accent5>
      <a:accent6>
        <a:srgbClr val="E40428"/>
      </a:accent6>
      <a:hlink>
        <a:srgbClr val="00A0E1"/>
      </a:hlink>
      <a:folHlink>
        <a:srgbClr val="B70E80"/>
      </a:folHlink>
    </a:clrScheme>
    <a:fontScheme name="DH">
      <a:majorFont>
        <a:latin typeface="Kapra Regular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plæg til Handicapråd-546761_(1) [Skrivebeskyttet]" id="{9B91BD7E-7F0E-4170-A3A5-9909B2D2ADDD}" vid="{E10818BE-4160-457A-A699-00DF7445EEDF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SID xmlns="181e6edb-f8a7-4e25-8cbd-c1843e47ac00" xsi:nil="true"/>
    <TSTitle xmlns="181e6edb-f8a7-4e25-8cbd-c1843e47ac00" xsi:nil="true"/>
    <TSCreatedBy xmlns="181e6edb-f8a7-4e25-8cbd-c1843e47ac00" xsi:nil="true"/>
    <TSStatus xmlns="181e6edb-f8a7-4e25-8cbd-c1843e47ac00" xsi:nil="true"/>
    <TSPhaseName xmlns="181e6edb-f8a7-4e25-8cbd-c1843e47ac00" xsi:nil="true"/>
    <TSDescription xmlns="181e6edb-f8a7-4e25-8cbd-c1843e47ac00" xsi:nil="true"/>
    <TSKeywords xmlns="181e6edb-f8a7-4e25-8cbd-c1843e47ac00" xsi:nil="true"/>
    <TSType xmlns="181e6edb-f8a7-4e25-8cbd-c1843e47ac00" xsi:nil="true"/>
    <TSMetaData xmlns="181e6edb-f8a7-4e25-8cbd-c1843e47ac00" xsi:nil="true"/>
    <TSSender xmlns="181e6edb-f8a7-4e25-8cbd-c1843e47ac00" xsi:nil="true"/>
    <TSOwner xmlns="181e6edb-f8a7-4e25-8cbd-c1843e47ac00" xsi:nil="true"/>
    <TSUpdatedBy xmlns="181e6edb-f8a7-4e25-8cbd-c1843e47ac00" xsi:nil="true"/>
    <TeamShareMetaData xmlns="181e6edb-f8a7-4e25-8cbd-c1843e47ac0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BADB7C14A6954B852870C025D0A6CB" ma:contentTypeVersion="13" ma:contentTypeDescription="Create a new document." ma:contentTypeScope="" ma:versionID="d5590ca998d1a297b0971d1b31d81e3a">
  <xsd:schema xmlns:xsd="http://www.w3.org/2001/XMLSchema" xmlns:xs="http://www.w3.org/2001/XMLSchema" xmlns:p="http://schemas.microsoft.com/office/2006/metadata/properties" xmlns:ns2="181e6edb-f8a7-4e25-8cbd-c1843e47ac00" targetNamespace="http://schemas.microsoft.com/office/2006/metadata/properties" ma:root="true" ma:fieldsID="e7e16253acc10e90e207fbe995adabf1" ns2:_="">
    <xsd:import namespace="181e6edb-f8a7-4e25-8cbd-c1843e47ac00"/>
    <xsd:element name="properties">
      <xsd:complexType>
        <xsd:sequence>
          <xsd:element name="documentManagement">
            <xsd:complexType>
              <xsd:all>
                <xsd:element ref="ns2:TeamShareMetaData" minOccurs="0"/>
                <xsd:element ref="ns2:TSID" minOccurs="0"/>
                <xsd:element ref="ns2:TSCreatedBy" minOccurs="0"/>
                <xsd:element ref="ns2:TSDescription" minOccurs="0"/>
                <xsd:element ref="ns2:TSKeywords" minOccurs="0"/>
                <xsd:element ref="ns2:TSMetaData" minOccurs="0"/>
                <xsd:element ref="ns2:TSOwner" minOccurs="0"/>
                <xsd:element ref="ns2:TSPhaseName" minOccurs="0"/>
                <xsd:element ref="ns2:TSSender" minOccurs="0"/>
                <xsd:element ref="ns2:TSStatus" minOccurs="0"/>
                <xsd:element ref="ns2:TSTitle" minOccurs="0"/>
                <xsd:element ref="ns2:TSType" minOccurs="0"/>
                <xsd:element ref="ns2:TSUpdat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1e6edb-f8a7-4e25-8cbd-c1843e47ac00" elementFormDefault="qualified">
    <xsd:import namespace="http://schemas.microsoft.com/office/2006/documentManagement/types"/>
    <xsd:import namespace="http://schemas.microsoft.com/office/infopath/2007/PartnerControls"/>
    <xsd:element name="TeamShareMetaData" ma:index="8" nillable="true" ma:displayName="TeamShareMetaData" ma:description="This field contains document metadata in XML format from TeamShare" ma:internalName="TeamShareMetaData">
      <xsd:simpleType>
        <xsd:restriction base="dms:Note">
          <xsd:maxLength value="255"/>
        </xsd:restriction>
      </xsd:simpleType>
    </xsd:element>
    <xsd:element name="TSID" ma:index="9" nillable="true" ma:displayName="TSID" ma:description="This field contains document metadata from TeamShare" ma:internalName="TSID">
      <xsd:simpleType>
        <xsd:restriction base="dms:Note">
          <xsd:maxLength value="255"/>
        </xsd:restriction>
      </xsd:simpleType>
    </xsd:element>
    <xsd:element name="TSCreatedBy" ma:index="10" nillable="true" ma:displayName="TSCreatedBy" ma:description="This field contains document metadata from TeamShare" ma:internalName="TSCreatedBy">
      <xsd:simpleType>
        <xsd:restriction base="dms:Note">
          <xsd:maxLength value="255"/>
        </xsd:restriction>
      </xsd:simpleType>
    </xsd:element>
    <xsd:element name="TSDescription" ma:index="11" nillable="true" ma:displayName="TSDescription" ma:description="This field contains document metadata from TeamShare" ma:internalName="TSDescription">
      <xsd:simpleType>
        <xsd:restriction base="dms:Note">
          <xsd:maxLength value="255"/>
        </xsd:restriction>
      </xsd:simpleType>
    </xsd:element>
    <xsd:element name="TSKeywords" ma:index="12" nillable="true" ma:displayName="TSKeywords" ma:description="This field contains document metadata from TeamShare" ma:internalName="TSKeywords">
      <xsd:simpleType>
        <xsd:restriction base="dms:Note">
          <xsd:maxLength value="255"/>
        </xsd:restriction>
      </xsd:simpleType>
    </xsd:element>
    <xsd:element name="TSMetaData" ma:index="13" nillable="true" ma:displayName="TSMetaData" ma:description="This field contains document metadata from TeamShare" ma:internalName="TSMetaData">
      <xsd:simpleType>
        <xsd:restriction base="dms:Note">
          <xsd:maxLength value="255"/>
        </xsd:restriction>
      </xsd:simpleType>
    </xsd:element>
    <xsd:element name="TSOwner" ma:index="14" nillable="true" ma:displayName="TSOwner" ma:description="This field contains document metadata from TeamShare" ma:internalName="TSOwner">
      <xsd:simpleType>
        <xsd:restriction base="dms:Note">
          <xsd:maxLength value="255"/>
        </xsd:restriction>
      </xsd:simpleType>
    </xsd:element>
    <xsd:element name="TSPhaseName" ma:index="15" nillable="true" ma:displayName="TSPhaseName" ma:description="This field contains document metadata from TeamShare" ma:internalName="TSPhaseName">
      <xsd:simpleType>
        <xsd:restriction base="dms:Note">
          <xsd:maxLength value="255"/>
        </xsd:restriction>
      </xsd:simpleType>
    </xsd:element>
    <xsd:element name="TSSender" ma:index="16" nillable="true" ma:displayName="TSSender" ma:description="This field contains document metadata from TeamShare" ma:internalName="TSSender">
      <xsd:simpleType>
        <xsd:restriction base="dms:Note">
          <xsd:maxLength value="255"/>
        </xsd:restriction>
      </xsd:simpleType>
    </xsd:element>
    <xsd:element name="TSStatus" ma:index="17" nillable="true" ma:displayName="TSStatus" ma:description="This field contains document metadata from TeamShare" ma:internalName="TSStatus">
      <xsd:simpleType>
        <xsd:restriction base="dms:Note">
          <xsd:maxLength value="255"/>
        </xsd:restriction>
      </xsd:simpleType>
    </xsd:element>
    <xsd:element name="TSTitle" ma:index="18" nillable="true" ma:displayName="TSTitle" ma:description="This field contains document metadata from TeamShare" ma:internalName="TSTitle">
      <xsd:simpleType>
        <xsd:restriction base="dms:Note">
          <xsd:maxLength value="255"/>
        </xsd:restriction>
      </xsd:simpleType>
    </xsd:element>
    <xsd:element name="TSType" ma:index="19" nillable="true" ma:displayName="TSType" ma:description="This field contains document metadata from TeamShare" ma:internalName="TSType">
      <xsd:simpleType>
        <xsd:restriction base="dms:Note">
          <xsd:maxLength value="255"/>
        </xsd:restriction>
      </xsd:simpleType>
    </xsd:element>
    <xsd:element name="TSUpdatedBy" ma:index="20" nillable="true" ma:displayName="TSUpdatedBy" ma:description="This field contains document metadata from TeamShare" ma:internalName="TSUpdatedBy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AAE049-2F16-4D62-B5F8-29DE3BB078E0}">
  <ds:schemaRefs>
    <ds:schemaRef ds:uri="http://purl.org/dc/dcmitype/"/>
    <ds:schemaRef ds:uri="181e6edb-f8a7-4e25-8cbd-c1843e47ac00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F59E4CC-7038-4F50-B7F5-545400012D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F2CE59-D8AA-4AB8-A1E1-C664607FBB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1e6edb-f8a7-4e25-8cbd-c1843e47ac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Greve Handicapråd</Template>
  <TotalTime>0</TotalTime>
  <Words>328</Words>
  <Application>Microsoft Office PowerPoint</Application>
  <PresentationFormat>Widescreen</PresentationFormat>
  <Paragraphs>65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Kapra Regular</vt:lpstr>
      <vt:lpstr>Open Sans Light</vt:lpstr>
      <vt:lpstr>DH PowerPoint Template</vt:lpstr>
      <vt:lpstr>  Inspiration til  Det gode samarbejde   greve handicapråd  3. februar 2022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                                    Mette søndergaard pedersen          organisations- og udviklingskonsulent           21 71 68 43          msp@handicap.dk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2022-02-02T16:40:11Z</dcterms:created>
  <dcterms:modified xsi:type="dcterms:W3CDTF">2022-02-03T08:58:05Z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0x01010037BADB7C14A6954B852870C025D0A6CB</vt:lpwstr>
  </property>
</Properties>
</file>