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48" r:id="rId5"/>
    <p:sldMasterId id="2147483662" r:id="rId6"/>
  </p:sldMasterIdLst>
  <p:notesMasterIdLst>
    <p:notesMasterId r:id="rId22"/>
  </p:notesMasterIdLst>
  <p:handoutMasterIdLst>
    <p:handoutMasterId r:id="rId23"/>
  </p:handoutMasterIdLst>
  <p:sldIdLst>
    <p:sldId id="263" r:id="rId7"/>
    <p:sldId id="283" r:id="rId8"/>
    <p:sldId id="262" r:id="rId9"/>
    <p:sldId id="259" r:id="rId10"/>
    <p:sldId id="267" r:id="rId11"/>
    <p:sldId id="268" r:id="rId12"/>
    <p:sldId id="269" r:id="rId13"/>
    <p:sldId id="272" r:id="rId14"/>
    <p:sldId id="274" r:id="rId15"/>
    <p:sldId id="273" r:id="rId16"/>
    <p:sldId id="281" r:id="rId17"/>
    <p:sldId id="278" r:id="rId18"/>
    <p:sldId id="275" r:id="rId19"/>
    <p:sldId id="282" r:id="rId20"/>
    <p:sldId id="285" r:id="rId2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23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6357" autoAdjust="0"/>
  </p:normalViewPr>
  <p:slideViewPr>
    <p:cSldViewPr snapToGrid="0">
      <p:cViewPr varScale="1">
        <p:scale>
          <a:sx n="62" d="100"/>
          <a:sy n="62" d="100"/>
        </p:scale>
        <p:origin x="812"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6" d="100"/>
          <a:sy n="86" d="100"/>
        </p:scale>
        <p:origin x="385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5C8FCDD-05E9-47C1-AEE1-F545F1235D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a:extLst>
              <a:ext uri="{FF2B5EF4-FFF2-40B4-BE49-F238E27FC236}">
                <a16:creationId xmlns:a16="http://schemas.microsoft.com/office/drawing/2014/main" id="{115BE4C8-2D1C-45D1-B248-FBA66BB136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EE7F7B-2E42-4E50-9E35-A94782AA0C59}" type="datetimeFigureOut">
              <a:rPr lang="da-DK" smtClean="0"/>
              <a:t>04-11-2022</a:t>
            </a:fld>
            <a:endParaRPr lang="da-DK" dirty="0"/>
          </a:p>
        </p:txBody>
      </p:sp>
      <p:sp>
        <p:nvSpPr>
          <p:cNvPr id="4" name="Pladsholder til sidefod 3">
            <a:extLst>
              <a:ext uri="{FF2B5EF4-FFF2-40B4-BE49-F238E27FC236}">
                <a16:creationId xmlns:a16="http://schemas.microsoft.com/office/drawing/2014/main" id="{445441BE-7DB4-4C42-BDF0-893284DA69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5" name="Pladsholder til slidenummer 4">
            <a:extLst>
              <a:ext uri="{FF2B5EF4-FFF2-40B4-BE49-F238E27FC236}">
                <a16:creationId xmlns:a16="http://schemas.microsoft.com/office/drawing/2014/main" id="{49DDD697-4417-4BDD-A6A4-2E17E75855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164474-34E1-4D90-A36C-9E8BF2374A4C}" type="slidenum">
              <a:rPr lang="da-DK" smtClean="0"/>
              <a:t>‹nr.›</a:t>
            </a:fld>
            <a:endParaRPr lang="da-DK" dirty="0"/>
          </a:p>
        </p:txBody>
      </p:sp>
    </p:spTree>
    <p:extLst>
      <p:ext uri="{BB962C8B-B14F-4D97-AF65-F5344CB8AC3E}">
        <p14:creationId xmlns:p14="http://schemas.microsoft.com/office/powerpoint/2010/main" val="3187570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C3FC7-DF5B-4166-85B7-335C7E74E9DF}" type="datetimeFigureOut">
              <a:rPr lang="da-DK" smtClean="0"/>
              <a:t>04-11-2022</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7DD04-7B28-4A70-B139-6BC9656B9950}" type="slidenum">
              <a:rPr lang="da-DK" smtClean="0"/>
              <a:t>‹nr.›</a:t>
            </a:fld>
            <a:endParaRPr lang="da-DK" dirty="0"/>
          </a:p>
        </p:txBody>
      </p:sp>
    </p:spTree>
    <p:extLst>
      <p:ext uri="{BB962C8B-B14F-4D97-AF65-F5344CB8AC3E}">
        <p14:creationId xmlns:p14="http://schemas.microsoft.com/office/powerpoint/2010/main" val="94530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FAC11-523C-4C5E-A574-E3E8B4C6CF6C}"/>
              </a:ext>
            </a:extLst>
          </p:cNvPr>
          <p:cNvSpPr>
            <a:spLocks noGrp="1"/>
          </p:cNvSpPr>
          <p:nvPr>
            <p:ph type="ctrTitle"/>
          </p:nvPr>
        </p:nvSpPr>
        <p:spPr>
          <a:xfrm>
            <a:off x="1524000" y="1122363"/>
            <a:ext cx="9144000" cy="1782965"/>
          </a:xfrm>
        </p:spPr>
        <p:txBody>
          <a:bodyPr anchor="b"/>
          <a:lstStyle>
            <a:lvl1pPr algn="ctr">
              <a:defRPr sz="6000"/>
            </a:lvl1pPr>
          </a:lstStyle>
          <a:p>
            <a:r>
              <a:rPr lang="da-DK" dirty="0"/>
              <a:t>Klik for at redigere titeltypografien i masteren</a:t>
            </a:r>
          </a:p>
        </p:txBody>
      </p:sp>
      <p:sp>
        <p:nvSpPr>
          <p:cNvPr id="3" name="Undertitel 2">
            <a:extLst>
              <a:ext uri="{FF2B5EF4-FFF2-40B4-BE49-F238E27FC236}">
                <a16:creationId xmlns:a16="http://schemas.microsoft.com/office/drawing/2014/main" id="{1AFA83B9-52E1-4734-A9BB-DBBAB4C3D9D1}"/>
              </a:ext>
            </a:extLst>
          </p:cNvPr>
          <p:cNvSpPr>
            <a:spLocks noGrp="1"/>
          </p:cNvSpPr>
          <p:nvPr>
            <p:ph type="subTitle" idx="1"/>
          </p:nvPr>
        </p:nvSpPr>
        <p:spPr>
          <a:xfrm>
            <a:off x="1524000" y="3000895"/>
            <a:ext cx="9144000" cy="102939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Tree>
    <p:extLst>
      <p:ext uri="{BB962C8B-B14F-4D97-AF65-F5344CB8AC3E}">
        <p14:creationId xmlns:p14="http://schemas.microsoft.com/office/powerpoint/2010/main" val="4024595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FAC11-523C-4C5E-A574-E3E8B4C6CF6C}"/>
              </a:ext>
            </a:extLst>
          </p:cNvPr>
          <p:cNvSpPr>
            <a:spLocks noGrp="1"/>
          </p:cNvSpPr>
          <p:nvPr>
            <p:ph type="ctrTitle"/>
          </p:nvPr>
        </p:nvSpPr>
        <p:spPr>
          <a:xfrm>
            <a:off x="1524000" y="1122363"/>
            <a:ext cx="9144000" cy="1782965"/>
          </a:xfrm>
        </p:spPr>
        <p:txBody>
          <a:bodyPr anchor="b"/>
          <a:lstStyle>
            <a:lvl1pPr algn="ctr">
              <a:defRPr sz="6000"/>
            </a:lvl1pPr>
          </a:lstStyle>
          <a:p>
            <a:r>
              <a:rPr lang="da-DK" dirty="0"/>
              <a:t>Klik for at redigere titeltypografien i masteren</a:t>
            </a:r>
          </a:p>
        </p:txBody>
      </p:sp>
      <p:sp>
        <p:nvSpPr>
          <p:cNvPr id="3" name="Undertitel 2">
            <a:extLst>
              <a:ext uri="{FF2B5EF4-FFF2-40B4-BE49-F238E27FC236}">
                <a16:creationId xmlns:a16="http://schemas.microsoft.com/office/drawing/2014/main" id="{1AFA83B9-52E1-4734-A9BB-DBBAB4C3D9D1}"/>
              </a:ext>
            </a:extLst>
          </p:cNvPr>
          <p:cNvSpPr>
            <a:spLocks noGrp="1"/>
          </p:cNvSpPr>
          <p:nvPr>
            <p:ph type="subTitle" idx="1"/>
          </p:nvPr>
        </p:nvSpPr>
        <p:spPr>
          <a:xfrm>
            <a:off x="1524000" y="3000895"/>
            <a:ext cx="9144000" cy="102939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3" name="Billede 12">
            <a:extLst>
              <a:ext uri="{FF2B5EF4-FFF2-40B4-BE49-F238E27FC236}">
                <a16:creationId xmlns:a16="http://schemas.microsoft.com/office/drawing/2014/main" id="{887046B0-6784-410A-B29D-BF32BE68A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900" y="6022820"/>
            <a:ext cx="1552909" cy="468000"/>
          </a:xfrm>
          <a:prstGeom prst="rect">
            <a:avLst/>
          </a:prstGeom>
        </p:spPr>
      </p:pic>
    </p:spTree>
    <p:extLst>
      <p:ext uri="{BB962C8B-B14F-4D97-AF65-F5344CB8AC3E}">
        <p14:creationId xmlns:p14="http://schemas.microsoft.com/office/powerpoint/2010/main" val="193184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275B4-2F46-400D-B68C-5BEC82E5E9E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71639BF-8DDB-4FC8-A79B-49B5FEA907A6}"/>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610DF57-048B-47C6-B732-128A83C9CAD4}"/>
              </a:ext>
            </a:extLst>
          </p:cNvPr>
          <p:cNvSpPr>
            <a:spLocks noGrp="1"/>
          </p:cNvSpPr>
          <p:nvPr>
            <p:ph type="dt" sz="half" idx="10"/>
          </p:nvPr>
        </p:nvSpPr>
        <p:spPr>
          <a:xfrm>
            <a:off x="838200" y="6356350"/>
            <a:ext cx="2743200" cy="365125"/>
          </a:xfrm>
          <a:prstGeom prst="rect">
            <a:avLst/>
          </a:prstGeom>
        </p:spPr>
        <p:txBody>
          <a:bodyPr/>
          <a:lstStyle/>
          <a:p>
            <a:fld id="{276F2C2B-BADD-4376-9D72-DBA1B7ADA2DE}" type="datetime1">
              <a:rPr lang="da-DK" smtClean="0"/>
              <a:t>04-11-2022</a:t>
            </a:fld>
            <a:endParaRPr lang="da-DK" dirty="0"/>
          </a:p>
        </p:txBody>
      </p:sp>
      <p:sp>
        <p:nvSpPr>
          <p:cNvPr id="5" name="Pladsholder til sidefod 4">
            <a:extLst>
              <a:ext uri="{FF2B5EF4-FFF2-40B4-BE49-F238E27FC236}">
                <a16:creationId xmlns:a16="http://schemas.microsoft.com/office/drawing/2014/main" id="{1DB1B669-7195-4B91-8953-5468E29733AE}"/>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6" name="Pladsholder til slidenummer 5">
            <a:extLst>
              <a:ext uri="{FF2B5EF4-FFF2-40B4-BE49-F238E27FC236}">
                <a16:creationId xmlns:a16="http://schemas.microsoft.com/office/drawing/2014/main" id="{42F9D148-39EF-4DDA-AB1C-C2264E3A22F0}"/>
              </a:ext>
            </a:extLst>
          </p:cNvPr>
          <p:cNvSpPr>
            <a:spLocks noGrp="1"/>
          </p:cNvSpPr>
          <p:nvPr>
            <p:ph type="sldNum" sz="quarter" idx="12"/>
          </p:nvPr>
        </p:nvSpPr>
        <p:spPr/>
        <p:txBody>
          <a:bodyPr/>
          <a:lstStyle>
            <a:lvl1pPr>
              <a:defRPr/>
            </a:lvl1pPr>
          </a:lstStyle>
          <a:p>
            <a:fld id="{9BD15CEA-6D58-4A95-96EE-8C6FF07A1C3D}" type="slidenum">
              <a:rPr lang="da-DK" smtClean="0"/>
              <a:pPr/>
              <a:t>‹nr.›</a:t>
            </a:fld>
            <a:endParaRPr lang="da-DK" dirty="0"/>
          </a:p>
        </p:txBody>
      </p:sp>
    </p:spTree>
    <p:extLst>
      <p:ext uri="{BB962C8B-B14F-4D97-AF65-F5344CB8AC3E}">
        <p14:creationId xmlns:p14="http://schemas.microsoft.com/office/powerpoint/2010/main" val="763413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D1D8D-44E0-F4FE-33CD-AD3A7CCDE8C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E315CDD-D654-C57D-BB0E-3E6306705450}"/>
              </a:ext>
            </a:extLst>
          </p:cNvPr>
          <p:cNvSpPr>
            <a:spLocks noGrp="1"/>
          </p:cNvSpPr>
          <p:nvPr>
            <p:ph type="dt" sz="half" idx="10"/>
          </p:nvPr>
        </p:nvSpPr>
        <p:spPr/>
        <p:txBody>
          <a:bodyPr/>
          <a:lstStyle/>
          <a:p>
            <a:fld id="{937B8A4D-7F3D-4C23-B577-7228EA6FA377}" type="datetime1">
              <a:rPr lang="da-DK" smtClean="0"/>
              <a:t>04-11-2022</a:t>
            </a:fld>
            <a:endParaRPr lang="da-DK" dirty="0"/>
          </a:p>
        </p:txBody>
      </p:sp>
      <p:sp>
        <p:nvSpPr>
          <p:cNvPr id="4" name="Pladsholder til sidefod 3">
            <a:extLst>
              <a:ext uri="{FF2B5EF4-FFF2-40B4-BE49-F238E27FC236}">
                <a16:creationId xmlns:a16="http://schemas.microsoft.com/office/drawing/2014/main" id="{407C1970-A7F6-F2AA-447F-6F34FF222338}"/>
              </a:ext>
            </a:extLst>
          </p:cNvPr>
          <p:cNvSpPr>
            <a:spLocks noGrp="1"/>
          </p:cNvSpPr>
          <p:nvPr>
            <p:ph type="ftr" sz="quarter" idx="11"/>
          </p:nvPr>
        </p:nvSpPr>
        <p:spPr/>
        <p:txBody>
          <a:bodyPr/>
          <a:lstStyle/>
          <a:p>
            <a:r>
              <a:rPr lang="da-DK" dirty="0"/>
              <a:t>Greve Kommune</a:t>
            </a:r>
          </a:p>
        </p:txBody>
      </p:sp>
      <p:sp>
        <p:nvSpPr>
          <p:cNvPr id="5" name="Pladsholder til slidenummer 4">
            <a:extLst>
              <a:ext uri="{FF2B5EF4-FFF2-40B4-BE49-F238E27FC236}">
                <a16:creationId xmlns:a16="http://schemas.microsoft.com/office/drawing/2014/main" id="{EA3C740F-B4B3-6A57-BAAB-40A7C80C5C0A}"/>
              </a:ext>
            </a:extLst>
          </p:cNvPr>
          <p:cNvSpPr>
            <a:spLocks noGrp="1"/>
          </p:cNvSpPr>
          <p:nvPr>
            <p:ph type="sldNum" sz="quarter" idx="12"/>
          </p:nvPr>
        </p:nvSpPr>
        <p:spPr/>
        <p:txBody>
          <a:bodyPr/>
          <a:lstStyle/>
          <a:p>
            <a:fld id="{376F5ACC-A6D1-437C-B280-AB9FACC8BAAB}" type="slidenum">
              <a:rPr lang="da-DK" smtClean="0"/>
              <a:pPr/>
              <a:t>‹nr.›</a:t>
            </a:fld>
            <a:endParaRPr lang="da-DK" dirty="0"/>
          </a:p>
        </p:txBody>
      </p:sp>
    </p:spTree>
    <p:extLst>
      <p:ext uri="{BB962C8B-B14F-4D97-AF65-F5344CB8AC3E}">
        <p14:creationId xmlns:p14="http://schemas.microsoft.com/office/powerpoint/2010/main" val="187490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pic>
        <p:nvPicPr>
          <p:cNvPr id="5" name="Billede 4" descr="Et billede, der indeholder vand, surfer, fugl, bølge&#10;&#10;Automatisk genereret beskrivelse">
            <a:extLst>
              <a:ext uri="{FF2B5EF4-FFF2-40B4-BE49-F238E27FC236}">
                <a16:creationId xmlns:a16="http://schemas.microsoft.com/office/drawing/2014/main" id="{FA192721-01B5-485B-81CB-F6E0B948F1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8" name="Rectangle 9">
            <a:extLst>
              <a:ext uri="{FF2B5EF4-FFF2-40B4-BE49-F238E27FC236}">
                <a16:creationId xmlns:a16="http://schemas.microsoft.com/office/drawing/2014/main" id="{EAC1F16E-33A3-4EBE-8AEE-AF27F69BDB82}"/>
              </a:ext>
            </a:extLst>
          </p:cNvPr>
          <p:cNvSpPr>
            <a:spLocks noChangeArrowheads="1"/>
          </p:cNvSpPr>
          <p:nvPr userDrawn="1"/>
        </p:nvSpPr>
        <p:spPr bwMode="auto">
          <a:xfrm>
            <a:off x="0" y="0"/>
            <a:ext cx="12192000" cy="6857999"/>
          </a:xfrm>
          <a:prstGeom prst="rect">
            <a:avLst/>
          </a:prstGeom>
          <a:solidFill>
            <a:srgbClr val="004A8E">
              <a:alpha val="74902"/>
            </a:srgbClr>
          </a:solidFill>
          <a:ln w="9525">
            <a:noFill/>
            <a:miter lim="800000"/>
            <a:headEnd/>
            <a:tailEnd/>
          </a:ln>
        </p:spPr>
        <p:txBody>
          <a:bodyPr rot="0" vert="horz" wrap="square" lIns="91440" tIns="45720" rIns="91440" bIns="45720" anchor="t" anchorCtr="0" upright="1">
            <a:noAutofit/>
          </a:bodyPr>
          <a:lstStyle/>
          <a:p>
            <a:endParaRPr lang="da-DK" dirty="0"/>
          </a:p>
        </p:txBody>
      </p:sp>
      <p:sp>
        <p:nvSpPr>
          <p:cNvPr id="2" name="Titel 1">
            <a:extLst>
              <a:ext uri="{FF2B5EF4-FFF2-40B4-BE49-F238E27FC236}">
                <a16:creationId xmlns:a16="http://schemas.microsoft.com/office/drawing/2014/main" id="{48A28AFC-6CB0-4F35-97B0-3FDF9F2D08FA}"/>
              </a:ext>
            </a:extLst>
          </p:cNvPr>
          <p:cNvSpPr>
            <a:spLocks noGrp="1"/>
          </p:cNvSpPr>
          <p:nvPr>
            <p:ph type="title"/>
          </p:nvPr>
        </p:nvSpPr>
        <p:spPr>
          <a:xfrm>
            <a:off x="831850" y="1709738"/>
            <a:ext cx="8120957" cy="2421687"/>
          </a:xfrm>
        </p:spPr>
        <p:txBody>
          <a:bodyPr anchor="b"/>
          <a:lstStyle>
            <a:lvl1pPr>
              <a:defRPr sz="6000">
                <a:solidFill>
                  <a:schemeClr val="bg1"/>
                </a:solidFill>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71E4FDE-B136-4CD4-9FCB-2B2C82B23198}"/>
              </a:ext>
            </a:extLst>
          </p:cNvPr>
          <p:cNvSpPr>
            <a:spLocks noGrp="1"/>
          </p:cNvSpPr>
          <p:nvPr>
            <p:ph type="body" idx="1"/>
          </p:nvPr>
        </p:nvSpPr>
        <p:spPr>
          <a:xfrm>
            <a:off x="831850" y="4398168"/>
            <a:ext cx="6524914" cy="1262799"/>
          </a:xfrm>
        </p:spPr>
        <p:txBody>
          <a:bodyPr/>
          <a:lstStyle>
            <a:lvl1pPr marL="0" indent="0">
              <a:lnSpc>
                <a:spcPts val="2900"/>
              </a:lnSpc>
              <a:buNone/>
              <a:defRPr sz="2400">
                <a:solidFill>
                  <a:schemeClr val="accent4">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teksttypografien i masteren</a:t>
            </a:r>
          </a:p>
        </p:txBody>
      </p:sp>
      <p:pic>
        <p:nvPicPr>
          <p:cNvPr id="11" name="Billede 10">
            <a:extLst>
              <a:ext uri="{FF2B5EF4-FFF2-40B4-BE49-F238E27FC236}">
                <a16:creationId xmlns:a16="http://schemas.microsoft.com/office/drawing/2014/main" id="{2EEF00DB-D1F9-4294-B142-2FFF16179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9364" y="5927710"/>
            <a:ext cx="1552909" cy="468000"/>
          </a:xfrm>
          <a:prstGeom prst="rect">
            <a:avLst/>
          </a:prstGeom>
        </p:spPr>
      </p:pic>
    </p:spTree>
    <p:extLst>
      <p:ext uri="{BB962C8B-B14F-4D97-AF65-F5344CB8AC3E}">
        <p14:creationId xmlns:p14="http://schemas.microsoft.com/office/powerpoint/2010/main" val="4116429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0B152-836A-4DDF-948F-EF4A55557059}"/>
              </a:ext>
            </a:extLst>
          </p:cNvPr>
          <p:cNvSpPr>
            <a:spLocks noGrp="1"/>
          </p:cNvSpPr>
          <p:nvPr>
            <p:ph type="title"/>
          </p:nvPr>
        </p:nvSpPr>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29A21A5E-131C-45A3-BEEC-3E6A6F34A2AC}"/>
              </a:ext>
            </a:extLst>
          </p:cNvPr>
          <p:cNvSpPr>
            <a:spLocks noGrp="1"/>
          </p:cNvSpPr>
          <p:nvPr>
            <p:ph sz="half" idx="1"/>
          </p:nvPr>
        </p:nvSpPr>
        <p:spPr>
          <a:xfrm>
            <a:off x="838200" y="1825625"/>
            <a:ext cx="5181600" cy="3802091"/>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347689E6-C7CF-43F1-BD60-36C5D89AC3B9}"/>
              </a:ext>
            </a:extLst>
          </p:cNvPr>
          <p:cNvSpPr>
            <a:spLocks noGrp="1"/>
          </p:cNvSpPr>
          <p:nvPr>
            <p:ph sz="half" idx="2"/>
          </p:nvPr>
        </p:nvSpPr>
        <p:spPr>
          <a:xfrm>
            <a:off x="6172200" y="1825625"/>
            <a:ext cx="5181600" cy="380209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D425941-84F6-4A2E-B345-42453BDDAC20}"/>
              </a:ext>
            </a:extLst>
          </p:cNvPr>
          <p:cNvSpPr>
            <a:spLocks noGrp="1"/>
          </p:cNvSpPr>
          <p:nvPr>
            <p:ph type="dt" sz="half" idx="10"/>
          </p:nvPr>
        </p:nvSpPr>
        <p:spPr>
          <a:xfrm>
            <a:off x="1945177" y="6356349"/>
            <a:ext cx="1878677" cy="365125"/>
          </a:xfrm>
          <a:prstGeom prst="rect">
            <a:avLst/>
          </a:prstGeom>
        </p:spPr>
        <p:txBody>
          <a:bodyPr/>
          <a:lstStyle>
            <a:lvl1pPr>
              <a:defRPr sz="1000">
                <a:latin typeface="Exo 2" panose="00000500000000000000" pitchFamily="50" charset="0"/>
              </a:defRPr>
            </a:lvl1pPr>
          </a:lstStyle>
          <a:p>
            <a:fld id="{69269726-7564-4556-97F1-3F2DC26670B8}" type="datetime1">
              <a:rPr lang="da-DK" smtClean="0"/>
              <a:t>04-11-2022</a:t>
            </a:fld>
            <a:endParaRPr lang="da-DK" dirty="0"/>
          </a:p>
        </p:txBody>
      </p:sp>
      <p:sp>
        <p:nvSpPr>
          <p:cNvPr id="6" name="Pladsholder til sidefod 5">
            <a:extLst>
              <a:ext uri="{FF2B5EF4-FFF2-40B4-BE49-F238E27FC236}">
                <a16:creationId xmlns:a16="http://schemas.microsoft.com/office/drawing/2014/main" id="{A0EBE08E-CEBC-449C-B717-24AFE4E8C456}"/>
              </a:ext>
            </a:extLst>
          </p:cNvPr>
          <p:cNvSpPr>
            <a:spLocks noGrp="1"/>
          </p:cNvSpPr>
          <p:nvPr>
            <p:ph type="ftr" sz="quarter" idx="11"/>
          </p:nvPr>
        </p:nvSpPr>
        <p:spPr>
          <a:xfrm>
            <a:off x="4038600" y="6356350"/>
            <a:ext cx="4506884" cy="365125"/>
          </a:xfrm>
          <a:prstGeom prst="rect">
            <a:avLst/>
          </a:prstGeom>
        </p:spPr>
        <p:txBody>
          <a:bodyPr/>
          <a:lstStyle>
            <a:lvl1pPr>
              <a:defRPr sz="1000">
                <a:latin typeface="Exo 2" panose="00000500000000000000" pitchFamily="50" charset="0"/>
              </a:defRPr>
            </a:lvl1pPr>
          </a:lstStyle>
          <a:p>
            <a:r>
              <a:rPr lang="da-DK" dirty="0"/>
              <a:t>Greve Kommune</a:t>
            </a:r>
          </a:p>
        </p:txBody>
      </p:sp>
      <p:sp>
        <p:nvSpPr>
          <p:cNvPr id="7" name="Pladsholder til slidenummer 6">
            <a:extLst>
              <a:ext uri="{FF2B5EF4-FFF2-40B4-BE49-F238E27FC236}">
                <a16:creationId xmlns:a16="http://schemas.microsoft.com/office/drawing/2014/main" id="{B7EC6192-A38C-4840-8C6C-E5C5F4880904}"/>
              </a:ext>
            </a:extLst>
          </p:cNvPr>
          <p:cNvSpPr>
            <a:spLocks noGrp="1"/>
          </p:cNvSpPr>
          <p:nvPr>
            <p:ph type="sldNum" sz="quarter" idx="12"/>
          </p:nvPr>
        </p:nvSpPr>
        <p:spPr>
          <a:xfrm>
            <a:off x="8761614" y="6356350"/>
            <a:ext cx="2592185" cy="365125"/>
          </a:xfrm>
        </p:spPr>
        <p:txBody>
          <a:bodyPr/>
          <a:lstStyle>
            <a:lvl1pPr>
              <a:defRPr sz="1000"/>
            </a:lvl1pPr>
          </a:lstStyle>
          <a:p>
            <a:fld id="{376F5ACC-A6D1-437C-B280-AB9FACC8BAAB}" type="slidenum">
              <a:rPr lang="da-DK" smtClean="0"/>
              <a:pPr/>
              <a:t>‹nr.›</a:t>
            </a:fld>
            <a:endParaRPr lang="da-DK" dirty="0"/>
          </a:p>
        </p:txBody>
      </p:sp>
    </p:spTree>
    <p:extLst>
      <p:ext uri="{BB962C8B-B14F-4D97-AF65-F5344CB8AC3E}">
        <p14:creationId xmlns:p14="http://schemas.microsoft.com/office/powerpoint/2010/main" val="371738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E027A-02F1-4E82-8C1C-49BB846B9B2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86FF1D5-2E6E-4CC5-AFE3-B7BB5D21E0F4}"/>
              </a:ext>
            </a:extLst>
          </p:cNvPr>
          <p:cNvSpPr>
            <a:spLocks noGrp="1"/>
          </p:cNvSpPr>
          <p:nvPr>
            <p:ph type="body" idx="1" hasCustomPrompt="1"/>
          </p:nvPr>
        </p:nvSpPr>
        <p:spPr>
          <a:xfrm>
            <a:off x="839788" y="1690687"/>
            <a:ext cx="5157787" cy="814387"/>
          </a:xfrm>
        </p:spPr>
        <p:txBody>
          <a:bodyPr anchor="ctr">
            <a:noAutofit/>
          </a:bodyPr>
          <a:lstStyle>
            <a:lvl1pPr marL="0" indent="0">
              <a:buNone/>
              <a:defRPr sz="3200" b="1">
                <a:latin typeface="Exo 2 Medium" panose="000006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4" name="Pladsholder til indhold 3">
            <a:extLst>
              <a:ext uri="{FF2B5EF4-FFF2-40B4-BE49-F238E27FC236}">
                <a16:creationId xmlns:a16="http://schemas.microsoft.com/office/drawing/2014/main" id="{87668A08-F553-49ED-9FD4-7F95F4C8B114}"/>
              </a:ext>
            </a:extLst>
          </p:cNvPr>
          <p:cNvSpPr>
            <a:spLocks noGrp="1"/>
          </p:cNvSpPr>
          <p:nvPr>
            <p:ph sz="half" idx="2"/>
          </p:nvPr>
        </p:nvSpPr>
        <p:spPr>
          <a:xfrm>
            <a:off x="839788" y="2505075"/>
            <a:ext cx="5157787" cy="313095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3C6E691-53FD-4F20-8C85-62C86908F080}"/>
              </a:ext>
            </a:extLst>
          </p:cNvPr>
          <p:cNvSpPr>
            <a:spLocks noGrp="1"/>
          </p:cNvSpPr>
          <p:nvPr>
            <p:ph type="body" sz="quarter" idx="3" hasCustomPrompt="1"/>
          </p:nvPr>
        </p:nvSpPr>
        <p:spPr>
          <a:xfrm>
            <a:off x="6172200" y="1690687"/>
            <a:ext cx="5183188" cy="814388"/>
          </a:xfrm>
        </p:spPr>
        <p:txBody>
          <a:bodyPr anchor="ctr">
            <a:noAutofit/>
          </a:bodyPr>
          <a:lstStyle>
            <a:lvl1pPr marL="0" indent="0">
              <a:buNone/>
              <a:defRPr sz="3200" b="1">
                <a:latin typeface="Exo 2 Medium" panose="000006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6" name="Pladsholder til indhold 5">
            <a:extLst>
              <a:ext uri="{FF2B5EF4-FFF2-40B4-BE49-F238E27FC236}">
                <a16:creationId xmlns:a16="http://schemas.microsoft.com/office/drawing/2014/main" id="{360F93B8-6450-4919-9769-B10080E5F24F}"/>
              </a:ext>
            </a:extLst>
          </p:cNvPr>
          <p:cNvSpPr>
            <a:spLocks noGrp="1"/>
          </p:cNvSpPr>
          <p:nvPr>
            <p:ph sz="quarter" idx="4"/>
          </p:nvPr>
        </p:nvSpPr>
        <p:spPr>
          <a:xfrm>
            <a:off x="6172200" y="2505075"/>
            <a:ext cx="5183188" cy="313095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a:extLst>
              <a:ext uri="{FF2B5EF4-FFF2-40B4-BE49-F238E27FC236}">
                <a16:creationId xmlns:a16="http://schemas.microsoft.com/office/drawing/2014/main" id="{284E9F02-D890-408B-8B0A-5B419A282C10}"/>
              </a:ext>
            </a:extLst>
          </p:cNvPr>
          <p:cNvSpPr>
            <a:spLocks noGrp="1"/>
          </p:cNvSpPr>
          <p:nvPr>
            <p:ph type="dt" sz="half" idx="10"/>
          </p:nvPr>
        </p:nvSpPr>
        <p:spPr>
          <a:xfrm>
            <a:off x="838200" y="6356350"/>
            <a:ext cx="2743200" cy="365125"/>
          </a:xfrm>
          <a:prstGeom prst="rect">
            <a:avLst/>
          </a:prstGeom>
        </p:spPr>
        <p:txBody>
          <a:bodyPr/>
          <a:lstStyle/>
          <a:p>
            <a:fld id="{80B3F26A-B543-4B04-A21C-9A6347264ECF}" type="datetime1">
              <a:rPr lang="da-DK" smtClean="0"/>
              <a:t>04-11-2022</a:t>
            </a:fld>
            <a:endParaRPr lang="da-DK" dirty="0"/>
          </a:p>
        </p:txBody>
      </p:sp>
      <p:sp>
        <p:nvSpPr>
          <p:cNvPr id="8" name="Pladsholder til sidefod 7">
            <a:extLst>
              <a:ext uri="{FF2B5EF4-FFF2-40B4-BE49-F238E27FC236}">
                <a16:creationId xmlns:a16="http://schemas.microsoft.com/office/drawing/2014/main" id="{58E673C9-7FB9-4F72-8379-897EA8B33B81}"/>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9" name="Pladsholder til slidenummer 8">
            <a:extLst>
              <a:ext uri="{FF2B5EF4-FFF2-40B4-BE49-F238E27FC236}">
                <a16:creationId xmlns:a16="http://schemas.microsoft.com/office/drawing/2014/main" id="{63638384-3ECD-44E7-9D94-CD32A9F8574D}"/>
              </a:ext>
            </a:extLst>
          </p:cNvPr>
          <p:cNvSpPr>
            <a:spLocks noGrp="1"/>
          </p:cNvSpPr>
          <p:nvPr>
            <p:ph type="sldNum" sz="quarter" idx="12"/>
          </p:nvPr>
        </p:nvSpPr>
        <p:spPr/>
        <p:txBody>
          <a:bodyPr/>
          <a:lstStyle/>
          <a:p>
            <a:fld id="{376F5ACC-A6D1-437C-B280-AB9FACC8BAAB}" type="slidenum">
              <a:rPr lang="da-DK" smtClean="0"/>
              <a:t>‹nr.›</a:t>
            </a:fld>
            <a:endParaRPr lang="da-DK" dirty="0"/>
          </a:p>
        </p:txBody>
      </p:sp>
    </p:spTree>
    <p:extLst>
      <p:ext uri="{BB962C8B-B14F-4D97-AF65-F5344CB8AC3E}">
        <p14:creationId xmlns:p14="http://schemas.microsoft.com/office/powerpoint/2010/main" val="358387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92D1-4A29-4A04-81AF-D3D32C936E8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F2C2C95-CDB0-42C2-9FA9-3E8F08A60EEE}"/>
              </a:ext>
            </a:extLst>
          </p:cNvPr>
          <p:cNvSpPr>
            <a:spLocks noGrp="1"/>
          </p:cNvSpPr>
          <p:nvPr>
            <p:ph type="dt" sz="half" idx="10"/>
          </p:nvPr>
        </p:nvSpPr>
        <p:spPr>
          <a:xfrm>
            <a:off x="838200" y="6356350"/>
            <a:ext cx="2743200" cy="365125"/>
          </a:xfrm>
          <a:prstGeom prst="rect">
            <a:avLst/>
          </a:prstGeom>
        </p:spPr>
        <p:txBody>
          <a:bodyPr/>
          <a:lstStyle/>
          <a:p>
            <a:fld id="{67BA8616-4E22-4E0D-842A-97BF95987F22}" type="datetime1">
              <a:rPr lang="da-DK" smtClean="0"/>
              <a:t>04-11-2022</a:t>
            </a:fld>
            <a:endParaRPr lang="da-DK" dirty="0"/>
          </a:p>
        </p:txBody>
      </p:sp>
      <p:sp>
        <p:nvSpPr>
          <p:cNvPr id="4" name="Pladsholder til sidefod 3">
            <a:extLst>
              <a:ext uri="{FF2B5EF4-FFF2-40B4-BE49-F238E27FC236}">
                <a16:creationId xmlns:a16="http://schemas.microsoft.com/office/drawing/2014/main" id="{1405E3B6-0B97-4C14-BCEA-8B8529B3AE34}"/>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5" name="Pladsholder til slidenummer 4">
            <a:extLst>
              <a:ext uri="{FF2B5EF4-FFF2-40B4-BE49-F238E27FC236}">
                <a16:creationId xmlns:a16="http://schemas.microsoft.com/office/drawing/2014/main" id="{C9BF4D35-D51C-4E1A-A7A8-9CDA16150C65}"/>
              </a:ext>
            </a:extLst>
          </p:cNvPr>
          <p:cNvSpPr>
            <a:spLocks noGrp="1"/>
          </p:cNvSpPr>
          <p:nvPr>
            <p:ph type="sldNum" sz="quarter" idx="12"/>
          </p:nvPr>
        </p:nvSpPr>
        <p:spPr/>
        <p:txBody>
          <a:bodyPr/>
          <a:lstStyle/>
          <a:p>
            <a:fld id="{376F5ACC-A6D1-437C-B280-AB9FACC8BAAB}" type="slidenum">
              <a:rPr lang="da-DK" smtClean="0"/>
              <a:t>‹nr.›</a:t>
            </a:fld>
            <a:endParaRPr lang="da-DK" dirty="0"/>
          </a:p>
        </p:txBody>
      </p:sp>
    </p:spTree>
    <p:extLst>
      <p:ext uri="{BB962C8B-B14F-4D97-AF65-F5344CB8AC3E}">
        <p14:creationId xmlns:p14="http://schemas.microsoft.com/office/powerpoint/2010/main" val="1055998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2D66734-78F7-4E71-A04C-47ACD8B42436}"/>
              </a:ext>
            </a:extLst>
          </p:cNvPr>
          <p:cNvSpPr>
            <a:spLocks noGrp="1"/>
          </p:cNvSpPr>
          <p:nvPr>
            <p:ph type="dt" sz="half" idx="10"/>
          </p:nvPr>
        </p:nvSpPr>
        <p:spPr>
          <a:xfrm>
            <a:off x="838200" y="6356350"/>
            <a:ext cx="2743200" cy="365125"/>
          </a:xfrm>
          <a:prstGeom prst="rect">
            <a:avLst/>
          </a:prstGeom>
        </p:spPr>
        <p:txBody>
          <a:bodyPr/>
          <a:lstStyle/>
          <a:p>
            <a:fld id="{4661D29C-2A70-44DF-8B8C-2EAA055092C6}" type="datetime1">
              <a:rPr lang="da-DK" smtClean="0"/>
              <a:t>04-11-2022</a:t>
            </a:fld>
            <a:endParaRPr lang="da-DK" dirty="0"/>
          </a:p>
        </p:txBody>
      </p:sp>
      <p:sp>
        <p:nvSpPr>
          <p:cNvPr id="3" name="Pladsholder til sidefod 2">
            <a:extLst>
              <a:ext uri="{FF2B5EF4-FFF2-40B4-BE49-F238E27FC236}">
                <a16:creationId xmlns:a16="http://schemas.microsoft.com/office/drawing/2014/main" id="{2678DA08-7423-48FD-9196-0DEA3C6800C9}"/>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4" name="Pladsholder til slidenummer 3">
            <a:extLst>
              <a:ext uri="{FF2B5EF4-FFF2-40B4-BE49-F238E27FC236}">
                <a16:creationId xmlns:a16="http://schemas.microsoft.com/office/drawing/2014/main" id="{2E578720-48E4-48AE-9D44-DBA16319229B}"/>
              </a:ext>
            </a:extLst>
          </p:cNvPr>
          <p:cNvSpPr>
            <a:spLocks noGrp="1"/>
          </p:cNvSpPr>
          <p:nvPr>
            <p:ph type="sldNum" sz="quarter" idx="12"/>
          </p:nvPr>
        </p:nvSpPr>
        <p:spPr/>
        <p:txBody>
          <a:bodyPr/>
          <a:lstStyle/>
          <a:p>
            <a:fld id="{376F5ACC-A6D1-437C-B280-AB9FACC8BAAB}" type="slidenum">
              <a:rPr lang="da-DK" smtClean="0"/>
              <a:t>‹nr.›</a:t>
            </a:fld>
            <a:endParaRPr lang="da-DK" dirty="0"/>
          </a:p>
        </p:txBody>
      </p:sp>
    </p:spTree>
    <p:extLst>
      <p:ext uri="{BB962C8B-B14F-4D97-AF65-F5344CB8AC3E}">
        <p14:creationId xmlns:p14="http://schemas.microsoft.com/office/powerpoint/2010/main" val="2343321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dsides billede">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2D66734-78F7-4E71-A04C-47ACD8B42436}"/>
              </a:ext>
            </a:extLst>
          </p:cNvPr>
          <p:cNvSpPr>
            <a:spLocks noGrp="1"/>
          </p:cNvSpPr>
          <p:nvPr>
            <p:ph type="dt" sz="half" idx="10"/>
          </p:nvPr>
        </p:nvSpPr>
        <p:spPr>
          <a:xfrm>
            <a:off x="838200" y="6356350"/>
            <a:ext cx="2743200" cy="365125"/>
          </a:xfrm>
          <a:prstGeom prst="rect">
            <a:avLst/>
          </a:prstGeom>
        </p:spPr>
        <p:txBody>
          <a:bodyPr/>
          <a:lstStyle/>
          <a:p>
            <a:fld id="{C80E3E34-2A3F-4A35-8E7D-895C10922FB3}" type="datetime1">
              <a:rPr lang="da-DK" smtClean="0"/>
              <a:t>04-11-2022</a:t>
            </a:fld>
            <a:endParaRPr lang="da-DK" dirty="0"/>
          </a:p>
        </p:txBody>
      </p:sp>
      <p:sp>
        <p:nvSpPr>
          <p:cNvPr id="3" name="Pladsholder til sidefod 2">
            <a:extLst>
              <a:ext uri="{FF2B5EF4-FFF2-40B4-BE49-F238E27FC236}">
                <a16:creationId xmlns:a16="http://schemas.microsoft.com/office/drawing/2014/main" id="{2678DA08-7423-48FD-9196-0DEA3C6800C9}"/>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4" name="Pladsholder til slidenummer 3">
            <a:extLst>
              <a:ext uri="{FF2B5EF4-FFF2-40B4-BE49-F238E27FC236}">
                <a16:creationId xmlns:a16="http://schemas.microsoft.com/office/drawing/2014/main" id="{2E578720-48E4-48AE-9D44-DBA16319229B}"/>
              </a:ext>
            </a:extLst>
          </p:cNvPr>
          <p:cNvSpPr>
            <a:spLocks noGrp="1"/>
          </p:cNvSpPr>
          <p:nvPr>
            <p:ph type="sldNum" sz="quarter" idx="12"/>
          </p:nvPr>
        </p:nvSpPr>
        <p:spPr/>
        <p:txBody>
          <a:bodyPr/>
          <a:lstStyle/>
          <a:p>
            <a:fld id="{376F5ACC-A6D1-437C-B280-AB9FACC8BAAB}" type="slidenum">
              <a:rPr lang="da-DK" smtClean="0"/>
              <a:t>‹nr.›</a:t>
            </a:fld>
            <a:endParaRPr lang="da-DK" dirty="0"/>
          </a:p>
        </p:txBody>
      </p:sp>
      <p:sp>
        <p:nvSpPr>
          <p:cNvPr id="6" name="Pladsholder til billede 5">
            <a:extLst>
              <a:ext uri="{FF2B5EF4-FFF2-40B4-BE49-F238E27FC236}">
                <a16:creationId xmlns:a16="http://schemas.microsoft.com/office/drawing/2014/main" id="{79B11B22-DC86-455D-96FC-19EB71CA0C88}"/>
              </a:ext>
            </a:extLst>
          </p:cNvPr>
          <p:cNvSpPr>
            <a:spLocks noGrp="1"/>
          </p:cNvSpPr>
          <p:nvPr>
            <p:ph type="pic" sz="quarter" idx="13"/>
          </p:nvPr>
        </p:nvSpPr>
        <p:spPr>
          <a:xfrm>
            <a:off x="0" y="0"/>
            <a:ext cx="12192000" cy="6857999"/>
          </a:xfrm>
        </p:spPr>
        <p:txBody>
          <a:bodyPr/>
          <a:lstStyle/>
          <a:p>
            <a:endParaRPr lang="da-DK" dirty="0"/>
          </a:p>
        </p:txBody>
      </p:sp>
    </p:spTree>
    <p:extLst>
      <p:ext uri="{BB962C8B-B14F-4D97-AF65-F5344CB8AC3E}">
        <p14:creationId xmlns:p14="http://schemas.microsoft.com/office/powerpoint/2010/main" val="3379615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7757A-2A2A-792F-DE7F-796708EFE3D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2300BC5-1E38-88EE-831B-4E1BAF0746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9CCD7DB-C49B-F486-81C7-10298358EC7D}"/>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5" name="Pladsholder til sidefod 4">
            <a:extLst>
              <a:ext uri="{FF2B5EF4-FFF2-40B4-BE49-F238E27FC236}">
                <a16:creationId xmlns:a16="http://schemas.microsoft.com/office/drawing/2014/main" id="{E496DDC2-7D26-C8CB-14D5-107A1E3130C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9C175313-216B-EBD9-836F-2E3D773CE946}"/>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86456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275B4-2F46-400D-B68C-5BEC82E5E9E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71639BF-8DDB-4FC8-A79B-49B5FEA907A6}"/>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610DF57-048B-47C6-B732-128A83C9CAD4}"/>
              </a:ext>
            </a:extLst>
          </p:cNvPr>
          <p:cNvSpPr>
            <a:spLocks noGrp="1"/>
          </p:cNvSpPr>
          <p:nvPr>
            <p:ph type="dt" sz="half" idx="10"/>
          </p:nvPr>
        </p:nvSpPr>
        <p:spPr>
          <a:xfrm>
            <a:off x="838200" y="6356350"/>
            <a:ext cx="2743200" cy="365125"/>
          </a:xfrm>
          <a:prstGeom prst="rect">
            <a:avLst/>
          </a:prstGeom>
        </p:spPr>
        <p:txBody>
          <a:bodyPr/>
          <a:lstStyle/>
          <a:p>
            <a:fld id="{276F2C2B-BADD-4376-9D72-DBA1B7ADA2DE}" type="datetime1">
              <a:rPr lang="da-DK" smtClean="0"/>
              <a:t>04-11-2022</a:t>
            </a:fld>
            <a:endParaRPr lang="da-DK" dirty="0"/>
          </a:p>
        </p:txBody>
      </p:sp>
      <p:sp>
        <p:nvSpPr>
          <p:cNvPr id="5" name="Pladsholder til sidefod 4">
            <a:extLst>
              <a:ext uri="{FF2B5EF4-FFF2-40B4-BE49-F238E27FC236}">
                <a16:creationId xmlns:a16="http://schemas.microsoft.com/office/drawing/2014/main" id="{1DB1B669-7195-4B91-8953-5468E29733AE}"/>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6" name="Pladsholder til slidenummer 5">
            <a:extLst>
              <a:ext uri="{FF2B5EF4-FFF2-40B4-BE49-F238E27FC236}">
                <a16:creationId xmlns:a16="http://schemas.microsoft.com/office/drawing/2014/main" id="{42F9D148-39EF-4DDA-AB1C-C2264E3A22F0}"/>
              </a:ext>
            </a:extLst>
          </p:cNvPr>
          <p:cNvSpPr>
            <a:spLocks noGrp="1"/>
          </p:cNvSpPr>
          <p:nvPr>
            <p:ph type="sldNum" sz="quarter" idx="12"/>
          </p:nvPr>
        </p:nvSpPr>
        <p:spPr/>
        <p:txBody>
          <a:bodyPr/>
          <a:lstStyle>
            <a:lvl1pPr>
              <a:defRPr/>
            </a:lvl1pPr>
          </a:lstStyle>
          <a:p>
            <a:fld id="{9BD15CEA-6D58-4A95-96EE-8C6FF07A1C3D}" type="slidenum">
              <a:rPr lang="da-DK" smtClean="0"/>
              <a:pPr/>
              <a:t>‹nr.›</a:t>
            </a:fld>
            <a:endParaRPr lang="da-DK" dirty="0"/>
          </a:p>
        </p:txBody>
      </p:sp>
    </p:spTree>
    <p:extLst>
      <p:ext uri="{BB962C8B-B14F-4D97-AF65-F5344CB8AC3E}">
        <p14:creationId xmlns:p14="http://schemas.microsoft.com/office/powerpoint/2010/main" val="98039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D25A9-6889-8A21-7A24-5BF952982B3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FBE14DD-BC5C-D72E-49D0-44214983B2A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C3240D9-7E0B-B674-4E88-7CF34194E7C9}"/>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5" name="Pladsholder til sidefod 4">
            <a:extLst>
              <a:ext uri="{FF2B5EF4-FFF2-40B4-BE49-F238E27FC236}">
                <a16:creationId xmlns:a16="http://schemas.microsoft.com/office/drawing/2014/main" id="{31FB9A10-B17A-7F51-7EBC-6DD0F3CFCEE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7E60199-7C82-5E64-8347-70AC9082B7CA}"/>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1889108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DCB8C-4A9C-328B-5246-9FF58C2FF82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681F8FB-4410-0164-6546-ECEFABDEED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A60D82F-E4C0-80E9-D197-766ADFA0032C}"/>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5" name="Pladsholder til sidefod 4">
            <a:extLst>
              <a:ext uri="{FF2B5EF4-FFF2-40B4-BE49-F238E27FC236}">
                <a16:creationId xmlns:a16="http://schemas.microsoft.com/office/drawing/2014/main" id="{47D21078-E25A-93C8-A36D-1A8BB4C4C8B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125E48D-4402-9BB3-F70E-BD9D16474C2C}"/>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1883448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79E4E-EEA1-4113-FFC4-7ED359B6C92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63EE488-29FA-3D27-1CEA-F4DA4DB1247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E601002-D944-A582-012A-95E28A14318F}"/>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31F8182-CFE8-0E4E-9F91-9EB858EB57C4}"/>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6" name="Pladsholder til sidefod 5">
            <a:extLst>
              <a:ext uri="{FF2B5EF4-FFF2-40B4-BE49-F238E27FC236}">
                <a16:creationId xmlns:a16="http://schemas.microsoft.com/office/drawing/2014/main" id="{55C8D7C2-6947-FE7B-D664-84178F9FE4C4}"/>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2D82F2C5-1C9D-890E-3834-C1A8BA6FBD89}"/>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3049795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C458EC-471D-24D5-A622-54B39064F40A}"/>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D5404D6-C4FC-CC9A-3E25-2EAB6ED23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DF7603F-B474-6A68-5764-97657212DAD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1B73D0A0-7425-E156-C4D4-C16EF42ED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C1C6FBF-4D36-91F2-6285-99A053402BC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0DC5157-7EF6-C8E8-810A-1A152543BEA3}"/>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8" name="Pladsholder til sidefod 7">
            <a:extLst>
              <a:ext uri="{FF2B5EF4-FFF2-40B4-BE49-F238E27FC236}">
                <a16:creationId xmlns:a16="http://schemas.microsoft.com/office/drawing/2014/main" id="{B82BDA4D-36A2-C89D-A1B2-584BA36AFAE7}"/>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79EEB4C8-6D4C-B094-4298-0D5801C0B168}"/>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3434099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8B5F5-785E-BA77-D1C3-E4970D3000F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09F4356-8900-B2C5-5D0B-FB0FFAD72637}"/>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4" name="Pladsholder til sidefod 3">
            <a:extLst>
              <a:ext uri="{FF2B5EF4-FFF2-40B4-BE49-F238E27FC236}">
                <a16:creationId xmlns:a16="http://schemas.microsoft.com/office/drawing/2014/main" id="{CE09DE92-2DAC-AF10-6B59-DF1673D06D98}"/>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02938C4F-06BE-424C-6527-1A4954754374}"/>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1980667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54AFADA-3C2E-08B7-2830-C8199198F20C}"/>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3" name="Pladsholder til sidefod 2">
            <a:extLst>
              <a:ext uri="{FF2B5EF4-FFF2-40B4-BE49-F238E27FC236}">
                <a16:creationId xmlns:a16="http://schemas.microsoft.com/office/drawing/2014/main" id="{786E5239-8E00-B329-D6B9-3A6A687144DF}"/>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26CB9926-6211-6B6F-90C8-063C653BDDB7}"/>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1068849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397ED-965D-E492-8BF7-A9F209C5517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676990A-AE3F-3099-DEF0-1E6182EA6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6E48E85-4283-99DD-A7ED-2EDD8D3C3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9A84C5C-9330-56E2-F195-B875A2B9C320}"/>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6" name="Pladsholder til sidefod 5">
            <a:extLst>
              <a:ext uri="{FF2B5EF4-FFF2-40B4-BE49-F238E27FC236}">
                <a16:creationId xmlns:a16="http://schemas.microsoft.com/office/drawing/2014/main" id="{C8FC02F9-66E6-D567-A6F5-F068C1C467E0}"/>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780086D-55B6-B62C-9B8D-D9777313EE2A}"/>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3579704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8537F-D709-B296-D9D6-EB993DB8668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0F3FEE4-656D-5008-F5D3-2B56F74FC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2BE1D02E-1DC6-EE15-C830-F1B658664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DDFFA8C-642F-1E6E-2348-964462305C9F}"/>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6" name="Pladsholder til sidefod 5">
            <a:extLst>
              <a:ext uri="{FF2B5EF4-FFF2-40B4-BE49-F238E27FC236}">
                <a16:creationId xmlns:a16="http://schemas.microsoft.com/office/drawing/2014/main" id="{F5E6E0D9-08FD-4CEF-D1FA-8B717AFA1A2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0305A72-E1EE-87E9-A06E-3AB0903CAC5B}"/>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2445226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F67CC-B76D-AF92-C2F4-E1D0EFF62C8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0A5CB1C-EB7F-7925-2137-699EEA3B9F4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E0C52A5-BAA9-9CDD-9B44-0728B6947116}"/>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5" name="Pladsholder til sidefod 4">
            <a:extLst>
              <a:ext uri="{FF2B5EF4-FFF2-40B4-BE49-F238E27FC236}">
                <a16:creationId xmlns:a16="http://schemas.microsoft.com/office/drawing/2014/main" id="{7B55ABB0-A98F-CA02-C360-36D3C490E199}"/>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2AAFB227-62DF-CB64-6B3C-C7833197B49F}"/>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2042001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3BED100-BA50-75BE-51DB-6E86AC02434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C12B02F-4932-DF0B-209F-62FF7690AC8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EFA65B3-8036-33E8-21B2-07CCCD4426D9}"/>
              </a:ext>
            </a:extLst>
          </p:cNvPr>
          <p:cNvSpPr>
            <a:spLocks noGrp="1"/>
          </p:cNvSpPr>
          <p:nvPr>
            <p:ph type="dt" sz="half" idx="10"/>
          </p:nvPr>
        </p:nvSpPr>
        <p:spPr/>
        <p:txBody>
          <a:bodyPr/>
          <a:lstStyle/>
          <a:p>
            <a:fld id="{32D4461F-4F5C-4951-9422-93EF21D74C00}" type="datetimeFigureOut">
              <a:rPr lang="da-DK" smtClean="0"/>
              <a:t>04-11-2022</a:t>
            </a:fld>
            <a:endParaRPr lang="da-DK" dirty="0"/>
          </a:p>
        </p:txBody>
      </p:sp>
      <p:sp>
        <p:nvSpPr>
          <p:cNvPr id="5" name="Pladsholder til sidefod 4">
            <a:extLst>
              <a:ext uri="{FF2B5EF4-FFF2-40B4-BE49-F238E27FC236}">
                <a16:creationId xmlns:a16="http://schemas.microsoft.com/office/drawing/2014/main" id="{85054B27-74A0-98DA-14BA-FDB3E78545CE}"/>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49A30EC-3BD5-5340-1564-4B0A8A203C27}"/>
              </a:ext>
            </a:extLst>
          </p:cNvPr>
          <p:cNvSpPr>
            <a:spLocks noGrp="1"/>
          </p:cNvSpPr>
          <p:nvPr>
            <p:ph type="sldNum" sz="quarter" idx="12"/>
          </p:nvPr>
        </p:nvSpPr>
        <p:spPr/>
        <p:txBody>
          <a:bodyPr/>
          <a:lstStyle/>
          <a:p>
            <a:fld id="{6B53CE6F-5066-4B39-86D0-A553ADE77909}" type="slidenum">
              <a:rPr lang="da-DK" smtClean="0"/>
              <a:t>‹nr.›</a:t>
            </a:fld>
            <a:endParaRPr lang="da-DK" dirty="0"/>
          </a:p>
        </p:txBody>
      </p:sp>
    </p:spTree>
    <p:extLst>
      <p:ext uri="{BB962C8B-B14F-4D97-AF65-F5344CB8AC3E}">
        <p14:creationId xmlns:p14="http://schemas.microsoft.com/office/powerpoint/2010/main" val="228016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D1D8D-44E0-F4FE-33CD-AD3A7CCDE8C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E315CDD-D654-C57D-BB0E-3E6306705450}"/>
              </a:ext>
            </a:extLst>
          </p:cNvPr>
          <p:cNvSpPr>
            <a:spLocks noGrp="1"/>
          </p:cNvSpPr>
          <p:nvPr>
            <p:ph type="dt" sz="half" idx="10"/>
          </p:nvPr>
        </p:nvSpPr>
        <p:spPr/>
        <p:txBody>
          <a:bodyPr/>
          <a:lstStyle/>
          <a:p>
            <a:fld id="{937B8A4D-7F3D-4C23-B577-7228EA6FA377}" type="datetime1">
              <a:rPr lang="da-DK" smtClean="0"/>
              <a:t>04-11-2022</a:t>
            </a:fld>
            <a:endParaRPr lang="da-DK" dirty="0"/>
          </a:p>
        </p:txBody>
      </p:sp>
      <p:sp>
        <p:nvSpPr>
          <p:cNvPr id="4" name="Pladsholder til sidefod 3">
            <a:extLst>
              <a:ext uri="{FF2B5EF4-FFF2-40B4-BE49-F238E27FC236}">
                <a16:creationId xmlns:a16="http://schemas.microsoft.com/office/drawing/2014/main" id="{407C1970-A7F6-F2AA-447F-6F34FF222338}"/>
              </a:ext>
            </a:extLst>
          </p:cNvPr>
          <p:cNvSpPr>
            <a:spLocks noGrp="1"/>
          </p:cNvSpPr>
          <p:nvPr>
            <p:ph type="ftr" sz="quarter" idx="11"/>
          </p:nvPr>
        </p:nvSpPr>
        <p:spPr/>
        <p:txBody>
          <a:bodyPr/>
          <a:lstStyle/>
          <a:p>
            <a:r>
              <a:rPr lang="da-DK" dirty="0"/>
              <a:t>Greve Kommune</a:t>
            </a:r>
          </a:p>
        </p:txBody>
      </p:sp>
      <p:sp>
        <p:nvSpPr>
          <p:cNvPr id="5" name="Pladsholder til slidenummer 4">
            <a:extLst>
              <a:ext uri="{FF2B5EF4-FFF2-40B4-BE49-F238E27FC236}">
                <a16:creationId xmlns:a16="http://schemas.microsoft.com/office/drawing/2014/main" id="{EA3C740F-B4B3-6A57-BAAB-40A7C80C5C0A}"/>
              </a:ext>
            </a:extLst>
          </p:cNvPr>
          <p:cNvSpPr>
            <a:spLocks noGrp="1"/>
          </p:cNvSpPr>
          <p:nvPr>
            <p:ph type="sldNum" sz="quarter" idx="12"/>
          </p:nvPr>
        </p:nvSpPr>
        <p:spPr/>
        <p:txBody>
          <a:bodyPr/>
          <a:lstStyle/>
          <a:p>
            <a:fld id="{376F5ACC-A6D1-437C-B280-AB9FACC8BAAB}" type="slidenum">
              <a:rPr lang="da-DK" smtClean="0"/>
              <a:pPr/>
              <a:t>‹nr.›</a:t>
            </a:fld>
            <a:endParaRPr lang="da-DK" dirty="0"/>
          </a:p>
        </p:txBody>
      </p:sp>
    </p:spTree>
    <p:extLst>
      <p:ext uri="{BB962C8B-B14F-4D97-AF65-F5344CB8AC3E}">
        <p14:creationId xmlns:p14="http://schemas.microsoft.com/office/powerpoint/2010/main" val="2479608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pic>
        <p:nvPicPr>
          <p:cNvPr id="5" name="Billede 4" descr="Et billede, der indeholder vand, surfer, fugl, bølge&#10;&#10;Automatisk genereret beskrivelse">
            <a:extLst>
              <a:ext uri="{FF2B5EF4-FFF2-40B4-BE49-F238E27FC236}">
                <a16:creationId xmlns:a16="http://schemas.microsoft.com/office/drawing/2014/main" id="{FA192721-01B5-485B-81CB-F6E0B948F1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8" name="Rectangle 9">
            <a:extLst>
              <a:ext uri="{FF2B5EF4-FFF2-40B4-BE49-F238E27FC236}">
                <a16:creationId xmlns:a16="http://schemas.microsoft.com/office/drawing/2014/main" id="{EAC1F16E-33A3-4EBE-8AEE-AF27F69BDB82}"/>
              </a:ext>
            </a:extLst>
          </p:cNvPr>
          <p:cNvSpPr>
            <a:spLocks noChangeArrowheads="1"/>
          </p:cNvSpPr>
          <p:nvPr userDrawn="1"/>
        </p:nvSpPr>
        <p:spPr bwMode="auto">
          <a:xfrm>
            <a:off x="0" y="0"/>
            <a:ext cx="12192000" cy="6857999"/>
          </a:xfrm>
          <a:prstGeom prst="rect">
            <a:avLst/>
          </a:prstGeom>
          <a:solidFill>
            <a:srgbClr val="004A8E">
              <a:alpha val="74902"/>
            </a:srgbClr>
          </a:solidFill>
          <a:ln w="9525">
            <a:noFill/>
            <a:miter lim="800000"/>
            <a:headEnd/>
            <a:tailEnd/>
          </a:ln>
        </p:spPr>
        <p:txBody>
          <a:bodyPr rot="0" vert="horz" wrap="square" lIns="91440" tIns="45720" rIns="91440" bIns="45720" anchor="t" anchorCtr="0" upright="1">
            <a:noAutofit/>
          </a:bodyPr>
          <a:lstStyle/>
          <a:p>
            <a:endParaRPr lang="da-DK" dirty="0"/>
          </a:p>
        </p:txBody>
      </p:sp>
      <p:sp>
        <p:nvSpPr>
          <p:cNvPr id="2" name="Titel 1">
            <a:extLst>
              <a:ext uri="{FF2B5EF4-FFF2-40B4-BE49-F238E27FC236}">
                <a16:creationId xmlns:a16="http://schemas.microsoft.com/office/drawing/2014/main" id="{48A28AFC-6CB0-4F35-97B0-3FDF9F2D08FA}"/>
              </a:ext>
            </a:extLst>
          </p:cNvPr>
          <p:cNvSpPr>
            <a:spLocks noGrp="1"/>
          </p:cNvSpPr>
          <p:nvPr>
            <p:ph type="title"/>
          </p:nvPr>
        </p:nvSpPr>
        <p:spPr>
          <a:xfrm>
            <a:off x="831850" y="1709738"/>
            <a:ext cx="8120957" cy="2421687"/>
          </a:xfrm>
        </p:spPr>
        <p:txBody>
          <a:bodyPr anchor="b"/>
          <a:lstStyle>
            <a:lvl1pPr>
              <a:defRPr sz="6000">
                <a:solidFill>
                  <a:schemeClr val="bg1"/>
                </a:solidFill>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371E4FDE-B136-4CD4-9FCB-2B2C82B23198}"/>
              </a:ext>
            </a:extLst>
          </p:cNvPr>
          <p:cNvSpPr>
            <a:spLocks noGrp="1"/>
          </p:cNvSpPr>
          <p:nvPr>
            <p:ph type="body" idx="1"/>
          </p:nvPr>
        </p:nvSpPr>
        <p:spPr>
          <a:xfrm>
            <a:off x="831850" y="4398168"/>
            <a:ext cx="6524914" cy="1262799"/>
          </a:xfrm>
        </p:spPr>
        <p:txBody>
          <a:bodyPr/>
          <a:lstStyle>
            <a:lvl1pPr marL="0" indent="0">
              <a:lnSpc>
                <a:spcPts val="2900"/>
              </a:lnSpc>
              <a:buNone/>
              <a:defRPr sz="2400">
                <a:solidFill>
                  <a:schemeClr val="accent4">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Rediger teksttypografien i masteren</a:t>
            </a:r>
          </a:p>
        </p:txBody>
      </p:sp>
      <p:pic>
        <p:nvPicPr>
          <p:cNvPr id="11" name="Billede 10">
            <a:extLst>
              <a:ext uri="{FF2B5EF4-FFF2-40B4-BE49-F238E27FC236}">
                <a16:creationId xmlns:a16="http://schemas.microsoft.com/office/drawing/2014/main" id="{2EEF00DB-D1F9-4294-B142-2FFF16179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9364" y="5927710"/>
            <a:ext cx="1552909" cy="468000"/>
          </a:xfrm>
          <a:prstGeom prst="rect">
            <a:avLst/>
          </a:prstGeom>
        </p:spPr>
      </p:pic>
    </p:spTree>
    <p:extLst>
      <p:ext uri="{BB962C8B-B14F-4D97-AF65-F5344CB8AC3E}">
        <p14:creationId xmlns:p14="http://schemas.microsoft.com/office/powerpoint/2010/main" val="2405492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B0B152-836A-4DDF-948F-EF4A55557059}"/>
              </a:ext>
            </a:extLst>
          </p:cNvPr>
          <p:cNvSpPr>
            <a:spLocks noGrp="1"/>
          </p:cNvSpPr>
          <p:nvPr>
            <p:ph type="title"/>
          </p:nvPr>
        </p:nvSpPr>
        <p:spPr/>
        <p:txBody>
          <a:body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29A21A5E-131C-45A3-BEEC-3E6A6F34A2AC}"/>
              </a:ext>
            </a:extLst>
          </p:cNvPr>
          <p:cNvSpPr>
            <a:spLocks noGrp="1"/>
          </p:cNvSpPr>
          <p:nvPr>
            <p:ph sz="half" idx="1"/>
          </p:nvPr>
        </p:nvSpPr>
        <p:spPr>
          <a:xfrm>
            <a:off x="838200" y="1825625"/>
            <a:ext cx="5181600" cy="3802091"/>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347689E6-C7CF-43F1-BD60-36C5D89AC3B9}"/>
              </a:ext>
            </a:extLst>
          </p:cNvPr>
          <p:cNvSpPr>
            <a:spLocks noGrp="1"/>
          </p:cNvSpPr>
          <p:nvPr>
            <p:ph sz="half" idx="2"/>
          </p:nvPr>
        </p:nvSpPr>
        <p:spPr>
          <a:xfrm>
            <a:off x="6172200" y="1825625"/>
            <a:ext cx="5181600" cy="380209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D425941-84F6-4A2E-B345-42453BDDAC20}"/>
              </a:ext>
            </a:extLst>
          </p:cNvPr>
          <p:cNvSpPr>
            <a:spLocks noGrp="1"/>
          </p:cNvSpPr>
          <p:nvPr>
            <p:ph type="dt" sz="half" idx="10"/>
          </p:nvPr>
        </p:nvSpPr>
        <p:spPr>
          <a:xfrm>
            <a:off x="1945177" y="6356349"/>
            <a:ext cx="1878677" cy="365125"/>
          </a:xfrm>
          <a:prstGeom prst="rect">
            <a:avLst/>
          </a:prstGeom>
        </p:spPr>
        <p:txBody>
          <a:bodyPr/>
          <a:lstStyle>
            <a:lvl1pPr>
              <a:defRPr sz="1000">
                <a:latin typeface="Exo 2" panose="00000500000000000000" pitchFamily="50" charset="0"/>
              </a:defRPr>
            </a:lvl1pPr>
          </a:lstStyle>
          <a:p>
            <a:fld id="{69269726-7564-4556-97F1-3F2DC26670B8}" type="datetime1">
              <a:rPr lang="da-DK" smtClean="0"/>
              <a:t>04-11-2022</a:t>
            </a:fld>
            <a:endParaRPr lang="da-DK" dirty="0"/>
          </a:p>
        </p:txBody>
      </p:sp>
      <p:sp>
        <p:nvSpPr>
          <p:cNvPr id="6" name="Pladsholder til sidefod 5">
            <a:extLst>
              <a:ext uri="{FF2B5EF4-FFF2-40B4-BE49-F238E27FC236}">
                <a16:creationId xmlns:a16="http://schemas.microsoft.com/office/drawing/2014/main" id="{A0EBE08E-CEBC-449C-B717-24AFE4E8C456}"/>
              </a:ext>
            </a:extLst>
          </p:cNvPr>
          <p:cNvSpPr>
            <a:spLocks noGrp="1"/>
          </p:cNvSpPr>
          <p:nvPr>
            <p:ph type="ftr" sz="quarter" idx="11"/>
          </p:nvPr>
        </p:nvSpPr>
        <p:spPr>
          <a:xfrm>
            <a:off x="4038600" y="6356350"/>
            <a:ext cx="4506884" cy="365125"/>
          </a:xfrm>
          <a:prstGeom prst="rect">
            <a:avLst/>
          </a:prstGeom>
        </p:spPr>
        <p:txBody>
          <a:bodyPr/>
          <a:lstStyle>
            <a:lvl1pPr>
              <a:defRPr sz="1000">
                <a:latin typeface="Exo 2" panose="00000500000000000000" pitchFamily="50" charset="0"/>
              </a:defRPr>
            </a:lvl1pPr>
          </a:lstStyle>
          <a:p>
            <a:r>
              <a:rPr lang="da-DK" dirty="0"/>
              <a:t>Greve Kommune</a:t>
            </a:r>
          </a:p>
        </p:txBody>
      </p:sp>
      <p:sp>
        <p:nvSpPr>
          <p:cNvPr id="7" name="Pladsholder til slidenummer 6">
            <a:extLst>
              <a:ext uri="{FF2B5EF4-FFF2-40B4-BE49-F238E27FC236}">
                <a16:creationId xmlns:a16="http://schemas.microsoft.com/office/drawing/2014/main" id="{B7EC6192-A38C-4840-8C6C-E5C5F4880904}"/>
              </a:ext>
            </a:extLst>
          </p:cNvPr>
          <p:cNvSpPr>
            <a:spLocks noGrp="1"/>
          </p:cNvSpPr>
          <p:nvPr>
            <p:ph type="sldNum" sz="quarter" idx="12"/>
          </p:nvPr>
        </p:nvSpPr>
        <p:spPr>
          <a:xfrm>
            <a:off x="8761614" y="6356350"/>
            <a:ext cx="2592185" cy="365125"/>
          </a:xfrm>
        </p:spPr>
        <p:txBody>
          <a:bodyPr/>
          <a:lstStyle>
            <a:lvl1pPr>
              <a:defRPr sz="1000"/>
            </a:lvl1pPr>
          </a:lstStyle>
          <a:p>
            <a:fld id="{376F5ACC-A6D1-437C-B280-AB9FACC8BAAB}" type="slidenum">
              <a:rPr lang="da-DK" smtClean="0"/>
              <a:pPr/>
              <a:t>‹nr.›</a:t>
            </a:fld>
            <a:endParaRPr lang="da-DK" dirty="0"/>
          </a:p>
        </p:txBody>
      </p:sp>
    </p:spTree>
    <p:extLst>
      <p:ext uri="{BB962C8B-B14F-4D97-AF65-F5344CB8AC3E}">
        <p14:creationId xmlns:p14="http://schemas.microsoft.com/office/powerpoint/2010/main" val="5742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E027A-02F1-4E82-8C1C-49BB846B9B2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86FF1D5-2E6E-4CC5-AFE3-B7BB5D21E0F4}"/>
              </a:ext>
            </a:extLst>
          </p:cNvPr>
          <p:cNvSpPr>
            <a:spLocks noGrp="1"/>
          </p:cNvSpPr>
          <p:nvPr>
            <p:ph type="body" idx="1" hasCustomPrompt="1"/>
          </p:nvPr>
        </p:nvSpPr>
        <p:spPr>
          <a:xfrm>
            <a:off x="839788" y="1690687"/>
            <a:ext cx="5157787" cy="814387"/>
          </a:xfrm>
        </p:spPr>
        <p:txBody>
          <a:bodyPr anchor="ctr">
            <a:noAutofit/>
          </a:bodyPr>
          <a:lstStyle>
            <a:lvl1pPr marL="0" indent="0">
              <a:buNone/>
              <a:defRPr sz="3200" b="1">
                <a:latin typeface="Exo 2 Medium" panose="000006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4" name="Pladsholder til indhold 3">
            <a:extLst>
              <a:ext uri="{FF2B5EF4-FFF2-40B4-BE49-F238E27FC236}">
                <a16:creationId xmlns:a16="http://schemas.microsoft.com/office/drawing/2014/main" id="{87668A08-F553-49ED-9FD4-7F95F4C8B114}"/>
              </a:ext>
            </a:extLst>
          </p:cNvPr>
          <p:cNvSpPr>
            <a:spLocks noGrp="1"/>
          </p:cNvSpPr>
          <p:nvPr>
            <p:ph sz="half" idx="2"/>
          </p:nvPr>
        </p:nvSpPr>
        <p:spPr>
          <a:xfrm>
            <a:off x="839788" y="2505075"/>
            <a:ext cx="5157787" cy="313095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3C6E691-53FD-4F20-8C85-62C86908F080}"/>
              </a:ext>
            </a:extLst>
          </p:cNvPr>
          <p:cNvSpPr>
            <a:spLocks noGrp="1"/>
          </p:cNvSpPr>
          <p:nvPr>
            <p:ph type="body" sz="quarter" idx="3" hasCustomPrompt="1"/>
          </p:nvPr>
        </p:nvSpPr>
        <p:spPr>
          <a:xfrm>
            <a:off x="6172200" y="1690687"/>
            <a:ext cx="5183188" cy="814388"/>
          </a:xfrm>
        </p:spPr>
        <p:txBody>
          <a:bodyPr anchor="ctr">
            <a:noAutofit/>
          </a:bodyPr>
          <a:lstStyle>
            <a:lvl1pPr marL="0" indent="0">
              <a:buNone/>
              <a:defRPr sz="3200" b="1">
                <a:latin typeface="Exo 2 Medium" panose="000006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Rediger teksttypografien i masteren</a:t>
            </a:r>
          </a:p>
        </p:txBody>
      </p:sp>
      <p:sp>
        <p:nvSpPr>
          <p:cNvPr id="6" name="Pladsholder til indhold 5">
            <a:extLst>
              <a:ext uri="{FF2B5EF4-FFF2-40B4-BE49-F238E27FC236}">
                <a16:creationId xmlns:a16="http://schemas.microsoft.com/office/drawing/2014/main" id="{360F93B8-6450-4919-9769-B10080E5F24F}"/>
              </a:ext>
            </a:extLst>
          </p:cNvPr>
          <p:cNvSpPr>
            <a:spLocks noGrp="1"/>
          </p:cNvSpPr>
          <p:nvPr>
            <p:ph sz="quarter" idx="4"/>
          </p:nvPr>
        </p:nvSpPr>
        <p:spPr>
          <a:xfrm>
            <a:off x="6172200" y="2505075"/>
            <a:ext cx="5183188" cy="3130954"/>
          </a:xfrm>
        </p:spPr>
        <p:txBody>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a:extLst>
              <a:ext uri="{FF2B5EF4-FFF2-40B4-BE49-F238E27FC236}">
                <a16:creationId xmlns:a16="http://schemas.microsoft.com/office/drawing/2014/main" id="{284E9F02-D890-408B-8B0A-5B419A282C10}"/>
              </a:ext>
            </a:extLst>
          </p:cNvPr>
          <p:cNvSpPr>
            <a:spLocks noGrp="1"/>
          </p:cNvSpPr>
          <p:nvPr>
            <p:ph type="dt" sz="half" idx="10"/>
          </p:nvPr>
        </p:nvSpPr>
        <p:spPr>
          <a:xfrm>
            <a:off x="838200" y="6356350"/>
            <a:ext cx="2743200" cy="365125"/>
          </a:xfrm>
          <a:prstGeom prst="rect">
            <a:avLst/>
          </a:prstGeom>
        </p:spPr>
        <p:txBody>
          <a:bodyPr/>
          <a:lstStyle/>
          <a:p>
            <a:fld id="{80B3F26A-B543-4B04-A21C-9A6347264ECF}" type="datetime1">
              <a:rPr lang="da-DK" smtClean="0"/>
              <a:t>04-11-2022</a:t>
            </a:fld>
            <a:endParaRPr lang="da-DK" dirty="0"/>
          </a:p>
        </p:txBody>
      </p:sp>
      <p:sp>
        <p:nvSpPr>
          <p:cNvPr id="8" name="Pladsholder til sidefod 7">
            <a:extLst>
              <a:ext uri="{FF2B5EF4-FFF2-40B4-BE49-F238E27FC236}">
                <a16:creationId xmlns:a16="http://schemas.microsoft.com/office/drawing/2014/main" id="{58E673C9-7FB9-4F72-8379-897EA8B33B81}"/>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9" name="Pladsholder til slidenummer 8">
            <a:extLst>
              <a:ext uri="{FF2B5EF4-FFF2-40B4-BE49-F238E27FC236}">
                <a16:creationId xmlns:a16="http://schemas.microsoft.com/office/drawing/2014/main" id="{63638384-3ECD-44E7-9D94-CD32A9F8574D}"/>
              </a:ext>
            </a:extLst>
          </p:cNvPr>
          <p:cNvSpPr>
            <a:spLocks noGrp="1"/>
          </p:cNvSpPr>
          <p:nvPr>
            <p:ph type="sldNum" sz="quarter" idx="12"/>
          </p:nvPr>
        </p:nvSpPr>
        <p:spPr/>
        <p:txBody>
          <a:bodyPr/>
          <a:lstStyle/>
          <a:p>
            <a:fld id="{376F5ACC-A6D1-437C-B280-AB9FACC8BAAB}" type="slidenum">
              <a:rPr lang="da-DK" smtClean="0"/>
              <a:t>‹nr.›</a:t>
            </a:fld>
            <a:endParaRPr lang="da-DK" dirty="0"/>
          </a:p>
        </p:txBody>
      </p:sp>
    </p:spTree>
    <p:extLst>
      <p:ext uri="{BB962C8B-B14F-4D97-AF65-F5344CB8AC3E}">
        <p14:creationId xmlns:p14="http://schemas.microsoft.com/office/powerpoint/2010/main" val="142096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CF92D1-4A29-4A04-81AF-D3D32C936E8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F2C2C95-CDB0-42C2-9FA9-3E8F08A60EEE}"/>
              </a:ext>
            </a:extLst>
          </p:cNvPr>
          <p:cNvSpPr>
            <a:spLocks noGrp="1"/>
          </p:cNvSpPr>
          <p:nvPr>
            <p:ph type="dt" sz="half" idx="10"/>
          </p:nvPr>
        </p:nvSpPr>
        <p:spPr>
          <a:xfrm>
            <a:off x="838200" y="6356350"/>
            <a:ext cx="2743200" cy="365125"/>
          </a:xfrm>
          <a:prstGeom prst="rect">
            <a:avLst/>
          </a:prstGeom>
        </p:spPr>
        <p:txBody>
          <a:bodyPr/>
          <a:lstStyle/>
          <a:p>
            <a:fld id="{67BA8616-4E22-4E0D-842A-97BF95987F22}" type="datetime1">
              <a:rPr lang="da-DK" smtClean="0"/>
              <a:t>04-11-2022</a:t>
            </a:fld>
            <a:endParaRPr lang="da-DK" dirty="0"/>
          </a:p>
        </p:txBody>
      </p:sp>
      <p:sp>
        <p:nvSpPr>
          <p:cNvPr id="4" name="Pladsholder til sidefod 3">
            <a:extLst>
              <a:ext uri="{FF2B5EF4-FFF2-40B4-BE49-F238E27FC236}">
                <a16:creationId xmlns:a16="http://schemas.microsoft.com/office/drawing/2014/main" id="{1405E3B6-0B97-4C14-BCEA-8B8529B3AE34}"/>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5" name="Pladsholder til slidenummer 4">
            <a:extLst>
              <a:ext uri="{FF2B5EF4-FFF2-40B4-BE49-F238E27FC236}">
                <a16:creationId xmlns:a16="http://schemas.microsoft.com/office/drawing/2014/main" id="{C9BF4D35-D51C-4E1A-A7A8-9CDA16150C65}"/>
              </a:ext>
            </a:extLst>
          </p:cNvPr>
          <p:cNvSpPr>
            <a:spLocks noGrp="1"/>
          </p:cNvSpPr>
          <p:nvPr>
            <p:ph type="sldNum" sz="quarter" idx="12"/>
          </p:nvPr>
        </p:nvSpPr>
        <p:spPr/>
        <p:txBody>
          <a:bodyPr/>
          <a:lstStyle/>
          <a:p>
            <a:fld id="{376F5ACC-A6D1-437C-B280-AB9FACC8BAAB}" type="slidenum">
              <a:rPr lang="da-DK" smtClean="0"/>
              <a:t>‹nr.›</a:t>
            </a:fld>
            <a:endParaRPr lang="da-DK" dirty="0"/>
          </a:p>
        </p:txBody>
      </p:sp>
    </p:spTree>
    <p:extLst>
      <p:ext uri="{BB962C8B-B14F-4D97-AF65-F5344CB8AC3E}">
        <p14:creationId xmlns:p14="http://schemas.microsoft.com/office/powerpoint/2010/main" val="233871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2D66734-78F7-4E71-A04C-47ACD8B42436}"/>
              </a:ext>
            </a:extLst>
          </p:cNvPr>
          <p:cNvSpPr>
            <a:spLocks noGrp="1"/>
          </p:cNvSpPr>
          <p:nvPr>
            <p:ph type="dt" sz="half" idx="10"/>
          </p:nvPr>
        </p:nvSpPr>
        <p:spPr>
          <a:xfrm>
            <a:off x="838200" y="6356350"/>
            <a:ext cx="2743200" cy="365125"/>
          </a:xfrm>
          <a:prstGeom prst="rect">
            <a:avLst/>
          </a:prstGeom>
        </p:spPr>
        <p:txBody>
          <a:bodyPr/>
          <a:lstStyle/>
          <a:p>
            <a:fld id="{4661D29C-2A70-44DF-8B8C-2EAA055092C6}" type="datetime1">
              <a:rPr lang="da-DK" smtClean="0"/>
              <a:t>04-11-2022</a:t>
            </a:fld>
            <a:endParaRPr lang="da-DK" dirty="0"/>
          </a:p>
        </p:txBody>
      </p:sp>
      <p:sp>
        <p:nvSpPr>
          <p:cNvPr id="3" name="Pladsholder til sidefod 2">
            <a:extLst>
              <a:ext uri="{FF2B5EF4-FFF2-40B4-BE49-F238E27FC236}">
                <a16:creationId xmlns:a16="http://schemas.microsoft.com/office/drawing/2014/main" id="{2678DA08-7423-48FD-9196-0DEA3C6800C9}"/>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4" name="Pladsholder til slidenummer 3">
            <a:extLst>
              <a:ext uri="{FF2B5EF4-FFF2-40B4-BE49-F238E27FC236}">
                <a16:creationId xmlns:a16="http://schemas.microsoft.com/office/drawing/2014/main" id="{2E578720-48E4-48AE-9D44-DBA16319229B}"/>
              </a:ext>
            </a:extLst>
          </p:cNvPr>
          <p:cNvSpPr>
            <a:spLocks noGrp="1"/>
          </p:cNvSpPr>
          <p:nvPr>
            <p:ph type="sldNum" sz="quarter" idx="12"/>
          </p:nvPr>
        </p:nvSpPr>
        <p:spPr/>
        <p:txBody>
          <a:bodyPr/>
          <a:lstStyle/>
          <a:p>
            <a:fld id="{376F5ACC-A6D1-437C-B280-AB9FACC8BAAB}" type="slidenum">
              <a:rPr lang="da-DK" smtClean="0"/>
              <a:t>‹nr.›</a:t>
            </a:fld>
            <a:endParaRPr lang="da-DK" dirty="0"/>
          </a:p>
        </p:txBody>
      </p:sp>
    </p:spTree>
    <p:extLst>
      <p:ext uri="{BB962C8B-B14F-4D97-AF65-F5344CB8AC3E}">
        <p14:creationId xmlns:p14="http://schemas.microsoft.com/office/powerpoint/2010/main" val="689995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dsides billede">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2D66734-78F7-4E71-A04C-47ACD8B42436}"/>
              </a:ext>
            </a:extLst>
          </p:cNvPr>
          <p:cNvSpPr>
            <a:spLocks noGrp="1"/>
          </p:cNvSpPr>
          <p:nvPr>
            <p:ph type="dt" sz="half" idx="10"/>
          </p:nvPr>
        </p:nvSpPr>
        <p:spPr>
          <a:xfrm>
            <a:off x="838200" y="6356350"/>
            <a:ext cx="2743200" cy="365125"/>
          </a:xfrm>
          <a:prstGeom prst="rect">
            <a:avLst/>
          </a:prstGeom>
        </p:spPr>
        <p:txBody>
          <a:bodyPr/>
          <a:lstStyle/>
          <a:p>
            <a:fld id="{C80E3E34-2A3F-4A35-8E7D-895C10922FB3}" type="datetime1">
              <a:rPr lang="da-DK" smtClean="0"/>
              <a:t>04-11-2022</a:t>
            </a:fld>
            <a:endParaRPr lang="da-DK" dirty="0"/>
          </a:p>
        </p:txBody>
      </p:sp>
      <p:sp>
        <p:nvSpPr>
          <p:cNvPr id="3" name="Pladsholder til sidefod 2">
            <a:extLst>
              <a:ext uri="{FF2B5EF4-FFF2-40B4-BE49-F238E27FC236}">
                <a16:creationId xmlns:a16="http://schemas.microsoft.com/office/drawing/2014/main" id="{2678DA08-7423-48FD-9196-0DEA3C6800C9}"/>
              </a:ext>
            </a:extLst>
          </p:cNvPr>
          <p:cNvSpPr>
            <a:spLocks noGrp="1"/>
          </p:cNvSpPr>
          <p:nvPr>
            <p:ph type="ftr" sz="quarter" idx="11"/>
          </p:nvPr>
        </p:nvSpPr>
        <p:spPr>
          <a:xfrm>
            <a:off x="4038600" y="6356350"/>
            <a:ext cx="4114800" cy="365125"/>
          </a:xfrm>
          <a:prstGeom prst="rect">
            <a:avLst/>
          </a:prstGeom>
        </p:spPr>
        <p:txBody>
          <a:bodyPr/>
          <a:lstStyle/>
          <a:p>
            <a:r>
              <a:rPr lang="da-DK" dirty="0"/>
              <a:t>Greve Kommune</a:t>
            </a:r>
          </a:p>
        </p:txBody>
      </p:sp>
      <p:sp>
        <p:nvSpPr>
          <p:cNvPr id="4" name="Pladsholder til slidenummer 3">
            <a:extLst>
              <a:ext uri="{FF2B5EF4-FFF2-40B4-BE49-F238E27FC236}">
                <a16:creationId xmlns:a16="http://schemas.microsoft.com/office/drawing/2014/main" id="{2E578720-48E4-48AE-9D44-DBA16319229B}"/>
              </a:ext>
            </a:extLst>
          </p:cNvPr>
          <p:cNvSpPr>
            <a:spLocks noGrp="1"/>
          </p:cNvSpPr>
          <p:nvPr>
            <p:ph type="sldNum" sz="quarter" idx="12"/>
          </p:nvPr>
        </p:nvSpPr>
        <p:spPr/>
        <p:txBody>
          <a:bodyPr/>
          <a:lstStyle/>
          <a:p>
            <a:fld id="{376F5ACC-A6D1-437C-B280-AB9FACC8BAAB}" type="slidenum">
              <a:rPr lang="da-DK" smtClean="0"/>
              <a:t>‹nr.›</a:t>
            </a:fld>
            <a:endParaRPr lang="da-DK" dirty="0"/>
          </a:p>
        </p:txBody>
      </p:sp>
      <p:sp>
        <p:nvSpPr>
          <p:cNvPr id="6" name="Pladsholder til billede 5">
            <a:extLst>
              <a:ext uri="{FF2B5EF4-FFF2-40B4-BE49-F238E27FC236}">
                <a16:creationId xmlns:a16="http://schemas.microsoft.com/office/drawing/2014/main" id="{79B11B22-DC86-455D-96FC-19EB71CA0C88}"/>
              </a:ext>
            </a:extLst>
          </p:cNvPr>
          <p:cNvSpPr>
            <a:spLocks noGrp="1"/>
          </p:cNvSpPr>
          <p:nvPr>
            <p:ph type="pic" sz="quarter" idx="13"/>
          </p:nvPr>
        </p:nvSpPr>
        <p:spPr>
          <a:xfrm>
            <a:off x="0" y="0"/>
            <a:ext cx="12192000" cy="6857999"/>
          </a:xfrm>
        </p:spPr>
        <p:txBody>
          <a:bodyPr/>
          <a:lstStyle/>
          <a:p>
            <a:endParaRPr lang="da-DK" dirty="0"/>
          </a:p>
        </p:txBody>
      </p:sp>
    </p:spTree>
    <p:extLst>
      <p:ext uri="{BB962C8B-B14F-4D97-AF65-F5344CB8AC3E}">
        <p14:creationId xmlns:p14="http://schemas.microsoft.com/office/powerpoint/2010/main" val="2959873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5B7CB56-514C-4FD7-A700-D04EE447F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B9725E9-D2CE-4DC8-BD2B-F91F8201E9D9}"/>
              </a:ext>
            </a:extLst>
          </p:cNvPr>
          <p:cNvSpPr>
            <a:spLocks noGrp="1"/>
          </p:cNvSpPr>
          <p:nvPr>
            <p:ph type="body" idx="1"/>
          </p:nvPr>
        </p:nvSpPr>
        <p:spPr>
          <a:xfrm>
            <a:off x="838200" y="1825625"/>
            <a:ext cx="10515600" cy="3847739"/>
          </a:xfrm>
          <a:prstGeom prst="rect">
            <a:avLst/>
          </a:prstGeom>
        </p:spPr>
        <p:txBody>
          <a:bodyPr vert="horz" lIns="91440" tIns="45720" rIns="91440" bIns="45720" rtlCol="0">
            <a:norm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398CC4C-5387-491A-91E1-6A03F559C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37B8A4D-7F3D-4C23-B577-7228EA6FA377}" type="datetime1">
              <a:rPr lang="da-DK" smtClean="0"/>
              <a:t>04-11-2022</a:t>
            </a:fld>
            <a:endParaRPr lang="da-DK" dirty="0"/>
          </a:p>
        </p:txBody>
      </p:sp>
      <p:sp>
        <p:nvSpPr>
          <p:cNvPr id="5" name="Pladsholder til sidefod 4">
            <a:extLst>
              <a:ext uri="{FF2B5EF4-FFF2-40B4-BE49-F238E27FC236}">
                <a16:creationId xmlns:a16="http://schemas.microsoft.com/office/drawing/2014/main" id="{74A4B8AE-2102-437B-96BD-2CF96337C2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a-DK" dirty="0"/>
              <a:t>Greve Kommune</a:t>
            </a:r>
          </a:p>
        </p:txBody>
      </p:sp>
      <p:sp>
        <p:nvSpPr>
          <p:cNvPr id="6" name="Pladsholder til slidenummer 5">
            <a:extLst>
              <a:ext uri="{FF2B5EF4-FFF2-40B4-BE49-F238E27FC236}">
                <a16:creationId xmlns:a16="http://schemas.microsoft.com/office/drawing/2014/main" id="{1F19B855-F77B-4F13-BD08-A8ECE7658D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Exo 2" panose="00000500000000000000" pitchFamily="50" charset="0"/>
              </a:defRPr>
            </a:lvl1pPr>
          </a:lstStyle>
          <a:p>
            <a:fld id="{376F5ACC-A6D1-437C-B280-AB9FACC8BAAB}" type="slidenum">
              <a:rPr lang="da-DK" smtClean="0"/>
              <a:pPr/>
              <a:t>‹nr.›</a:t>
            </a:fld>
            <a:endParaRPr lang="da-DK" dirty="0"/>
          </a:p>
        </p:txBody>
      </p:sp>
      <p:pic>
        <p:nvPicPr>
          <p:cNvPr id="12" name="Billede 11">
            <a:extLst>
              <a:ext uri="{FF2B5EF4-FFF2-40B4-BE49-F238E27FC236}">
                <a16:creationId xmlns:a16="http://schemas.microsoft.com/office/drawing/2014/main" id="{3DA97AF2-FE01-4B71-8A64-B6DA7163C8F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8200" y="5663711"/>
            <a:ext cx="773084" cy="788545"/>
          </a:xfrm>
          <a:prstGeom prst="rect">
            <a:avLst/>
          </a:prstGeom>
        </p:spPr>
      </p:pic>
    </p:spTree>
    <p:extLst>
      <p:ext uri="{BB962C8B-B14F-4D97-AF65-F5344CB8AC3E}">
        <p14:creationId xmlns:p14="http://schemas.microsoft.com/office/powerpoint/2010/main" val="34600109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lvl1pPr algn="l" defTabSz="914400" rtl="0" eaLnBrk="1" latinLnBrk="0" hangingPunct="1">
        <a:lnSpc>
          <a:spcPct val="90000"/>
        </a:lnSpc>
        <a:spcBef>
          <a:spcPct val="0"/>
        </a:spcBef>
        <a:buNone/>
        <a:defRPr sz="4400" kern="1200">
          <a:solidFill>
            <a:srgbClr val="072335"/>
          </a:solidFill>
          <a:latin typeface="Exo 2 Extra 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lede 10" descr="Et billede, der indeholder vand, surfer, fugl, bølge&#10;&#10;Automatisk genereret beskrivelse">
            <a:extLst>
              <a:ext uri="{FF2B5EF4-FFF2-40B4-BE49-F238E27FC236}">
                <a16:creationId xmlns:a16="http://schemas.microsoft.com/office/drawing/2014/main" id="{BAA75827-EF9D-4611-9298-E7968E5659C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36207" b="54091"/>
          <a:stretch/>
        </p:blipFill>
        <p:spPr>
          <a:xfrm>
            <a:off x="0" y="6069455"/>
            <a:ext cx="12191999" cy="788545"/>
          </a:xfrm>
          <a:prstGeom prst="rect">
            <a:avLst/>
          </a:prstGeom>
        </p:spPr>
      </p:pic>
      <p:sp>
        <p:nvSpPr>
          <p:cNvPr id="8" name="Rectangle 9">
            <a:extLst>
              <a:ext uri="{FF2B5EF4-FFF2-40B4-BE49-F238E27FC236}">
                <a16:creationId xmlns:a16="http://schemas.microsoft.com/office/drawing/2014/main" id="{647BBB1F-885F-47B1-8589-A91DFBD0776E}"/>
              </a:ext>
            </a:extLst>
          </p:cNvPr>
          <p:cNvSpPr>
            <a:spLocks noChangeArrowheads="1"/>
          </p:cNvSpPr>
          <p:nvPr userDrawn="1"/>
        </p:nvSpPr>
        <p:spPr bwMode="auto">
          <a:xfrm>
            <a:off x="-1" y="6076428"/>
            <a:ext cx="12192000" cy="788545"/>
          </a:xfrm>
          <a:prstGeom prst="rect">
            <a:avLst/>
          </a:prstGeom>
          <a:solidFill>
            <a:srgbClr val="004A8E">
              <a:alpha val="74902"/>
            </a:srgbClr>
          </a:solidFill>
          <a:ln w="9525">
            <a:noFill/>
            <a:miter lim="800000"/>
            <a:headEnd/>
            <a:tailEnd/>
          </a:ln>
        </p:spPr>
        <p:txBody>
          <a:bodyPr rot="0" vert="horz" wrap="square" lIns="91440" tIns="45720" rIns="91440" bIns="45720" anchor="t" anchorCtr="0" upright="1">
            <a:noAutofit/>
          </a:bodyPr>
          <a:lstStyle/>
          <a:p>
            <a:endParaRPr lang="da-DK" dirty="0"/>
          </a:p>
        </p:txBody>
      </p:sp>
      <p:sp>
        <p:nvSpPr>
          <p:cNvPr id="2" name="Pladsholder til titel 1">
            <a:extLst>
              <a:ext uri="{FF2B5EF4-FFF2-40B4-BE49-F238E27FC236}">
                <a16:creationId xmlns:a16="http://schemas.microsoft.com/office/drawing/2014/main" id="{35B7CB56-514C-4FD7-A700-D04EE447F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B9725E9-D2CE-4DC8-BD2B-F91F8201E9D9}"/>
              </a:ext>
            </a:extLst>
          </p:cNvPr>
          <p:cNvSpPr>
            <a:spLocks noGrp="1"/>
          </p:cNvSpPr>
          <p:nvPr>
            <p:ph type="body" idx="1"/>
          </p:nvPr>
        </p:nvSpPr>
        <p:spPr>
          <a:xfrm>
            <a:off x="838200" y="1825625"/>
            <a:ext cx="10515600" cy="3847739"/>
          </a:xfrm>
          <a:prstGeom prst="rect">
            <a:avLst/>
          </a:prstGeom>
        </p:spPr>
        <p:txBody>
          <a:bodyPr vert="horz" lIns="91440" tIns="45720" rIns="91440" bIns="45720" rtlCol="0">
            <a:norm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6398CC4C-5387-491A-91E1-6A03F559C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37B8A4D-7F3D-4C23-B577-7228EA6FA377}" type="datetime1">
              <a:rPr lang="da-DK" smtClean="0"/>
              <a:t>04-11-2022</a:t>
            </a:fld>
            <a:endParaRPr lang="da-DK" dirty="0"/>
          </a:p>
        </p:txBody>
      </p:sp>
      <p:sp>
        <p:nvSpPr>
          <p:cNvPr id="5" name="Pladsholder til sidefod 4">
            <a:extLst>
              <a:ext uri="{FF2B5EF4-FFF2-40B4-BE49-F238E27FC236}">
                <a16:creationId xmlns:a16="http://schemas.microsoft.com/office/drawing/2014/main" id="{74A4B8AE-2102-437B-96BD-2CF96337C2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da-DK" dirty="0"/>
              <a:t>Greve Kommune</a:t>
            </a:r>
          </a:p>
        </p:txBody>
      </p:sp>
      <p:sp>
        <p:nvSpPr>
          <p:cNvPr id="6" name="Pladsholder til slidenummer 5">
            <a:extLst>
              <a:ext uri="{FF2B5EF4-FFF2-40B4-BE49-F238E27FC236}">
                <a16:creationId xmlns:a16="http://schemas.microsoft.com/office/drawing/2014/main" id="{1F19B855-F77B-4F13-BD08-A8ECE7658D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Exo 2" panose="00000500000000000000" pitchFamily="50" charset="0"/>
              </a:defRPr>
            </a:lvl1pPr>
          </a:lstStyle>
          <a:p>
            <a:fld id="{376F5ACC-A6D1-437C-B280-AB9FACC8BAAB}" type="slidenum">
              <a:rPr lang="da-DK" smtClean="0"/>
              <a:pPr/>
              <a:t>‹nr.›</a:t>
            </a:fld>
            <a:endParaRPr lang="da-DK" dirty="0"/>
          </a:p>
        </p:txBody>
      </p:sp>
      <p:pic>
        <p:nvPicPr>
          <p:cNvPr id="12" name="Billede 11">
            <a:extLst>
              <a:ext uri="{FF2B5EF4-FFF2-40B4-BE49-F238E27FC236}">
                <a16:creationId xmlns:a16="http://schemas.microsoft.com/office/drawing/2014/main" id="{3DA97AF2-FE01-4B71-8A64-B6DA7163C8F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8200" y="5663711"/>
            <a:ext cx="773084" cy="788545"/>
          </a:xfrm>
          <a:prstGeom prst="rect">
            <a:avLst/>
          </a:prstGeom>
        </p:spPr>
      </p:pic>
    </p:spTree>
    <p:extLst>
      <p:ext uri="{BB962C8B-B14F-4D97-AF65-F5344CB8AC3E}">
        <p14:creationId xmlns:p14="http://schemas.microsoft.com/office/powerpoint/2010/main" val="3032431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60" r:id="rId9"/>
  </p:sldLayoutIdLst>
  <p:hf sldNum="0" hdr="0" ftr="0" dt="0"/>
  <p:txStyles>
    <p:titleStyle>
      <a:lvl1pPr algn="l" defTabSz="914400" rtl="0" eaLnBrk="1" latinLnBrk="0" hangingPunct="1">
        <a:lnSpc>
          <a:spcPct val="90000"/>
        </a:lnSpc>
        <a:spcBef>
          <a:spcPct val="0"/>
        </a:spcBef>
        <a:buNone/>
        <a:defRPr sz="4400" kern="1200">
          <a:solidFill>
            <a:srgbClr val="072335"/>
          </a:solidFill>
          <a:latin typeface="Exo 2 Extra 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58F48A7-418C-9DEC-A833-914B03D000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70FFCF7-9DC9-8FCB-98C5-2493EE5FA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865708-BE6B-37F4-805C-0A61A4F629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4461F-4F5C-4951-9422-93EF21D74C00}" type="datetimeFigureOut">
              <a:rPr lang="da-DK" smtClean="0"/>
              <a:t>04-11-2022</a:t>
            </a:fld>
            <a:endParaRPr lang="da-DK" dirty="0"/>
          </a:p>
        </p:txBody>
      </p:sp>
      <p:sp>
        <p:nvSpPr>
          <p:cNvPr id="5" name="Pladsholder til sidefod 4">
            <a:extLst>
              <a:ext uri="{FF2B5EF4-FFF2-40B4-BE49-F238E27FC236}">
                <a16:creationId xmlns:a16="http://schemas.microsoft.com/office/drawing/2014/main" id="{59139E3D-8E77-B5A5-49EE-625B2F896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FB258A79-1D1A-2857-6D11-C2EEE3ED5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3CE6F-5066-4B39-86D0-A553ADE77909}" type="slidenum">
              <a:rPr lang="da-DK" smtClean="0"/>
              <a:t>‹nr.›</a:t>
            </a:fld>
            <a:endParaRPr lang="da-DK" dirty="0"/>
          </a:p>
        </p:txBody>
      </p:sp>
    </p:spTree>
    <p:extLst>
      <p:ext uri="{BB962C8B-B14F-4D97-AF65-F5344CB8AC3E}">
        <p14:creationId xmlns:p14="http://schemas.microsoft.com/office/powerpoint/2010/main" val="38102073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strandparken-kbh.dk/wp-content/uploads/2021/09/strandparkens-visionsplan_2021.pdf"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dagsordener.greve.dk/vis?id=fdd37112-ae74-49c1-8dd9-4860f114fd6b&amp;punktid=5f2cf20a-f44d-465a-95a7-c8c18826a899" TargetMode="External"/><Relationship Id="rId5" Type="http://schemas.openxmlformats.org/officeDocument/2006/relationships/hyperlink" Target="https://dagsordener.greve.dk/vis?id=8a1b6ab3-a428-45e1-84ca-c4424be5c893&amp;punktid=867b86b4-83fe-45b5-af8f-61c1b53bc5cf" TargetMode="External"/><Relationship Id="rId4" Type="http://schemas.openxmlformats.org/officeDocument/2006/relationships/hyperlink" Target="https://strandparken-kbh.dk/wp-content/uploads/2022/10/principaftal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B8AB378-1DF6-4061-CCCF-286AC5E70DAD}"/>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saturation sat="66000"/>
                    </a14:imgEffect>
                  </a14:imgLayer>
                </a14:imgProps>
              </a:ext>
            </a:extLst>
          </a:blip>
          <a:srcRect t="3189" b="17156"/>
          <a:stretch/>
        </p:blipFill>
        <p:spPr>
          <a:xfrm>
            <a:off x="0" y="1"/>
            <a:ext cx="12192000" cy="6858000"/>
          </a:xfrm>
          <a:prstGeom prst="rect">
            <a:avLst/>
          </a:prstGeom>
        </p:spPr>
      </p:pic>
      <p:sp>
        <p:nvSpPr>
          <p:cNvPr id="2" name="Titel 1">
            <a:extLst>
              <a:ext uri="{FF2B5EF4-FFF2-40B4-BE49-F238E27FC236}">
                <a16:creationId xmlns:a16="http://schemas.microsoft.com/office/drawing/2014/main" id="{867F1155-AB9A-C084-7357-36FF70C56895}"/>
              </a:ext>
            </a:extLst>
          </p:cNvPr>
          <p:cNvSpPr>
            <a:spLocks noGrp="1"/>
          </p:cNvSpPr>
          <p:nvPr>
            <p:ph type="ctrTitle"/>
          </p:nvPr>
        </p:nvSpPr>
        <p:spPr>
          <a:xfrm>
            <a:off x="1265382" y="739601"/>
            <a:ext cx="9144000" cy="1782965"/>
          </a:xfrm>
        </p:spPr>
        <p:txBody>
          <a:bodyPr/>
          <a:lstStyle/>
          <a:p>
            <a:r>
              <a:rPr lang="da-DK" dirty="0"/>
              <a:t>Modernisering af </a:t>
            </a:r>
            <a:br>
              <a:rPr lang="da-DK" dirty="0"/>
            </a:br>
            <a:r>
              <a:rPr lang="da-DK" dirty="0"/>
              <a:t>Køge Bugt Strandpark</a:t>
            </a:r>
          </a:p>
        </p:txBody>
      </p:sp>
      <p:pic>
        <p:nvPicPr>
          <p:cNvPr id="5" name="Billede 4">
            <a:extLst>
              <a:ext uri="{FF2B5EF4-FFF2-40B4-BE49-F238E27FC236}">
                <a16:creationId xmlns:a16="http://schemas.microsoft.com/office/drawing/2014/main" id="{52339D02-BD8D-AE42-3B83-8DEE5AD58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663711"/>
            <a:ext cx="773084" cy="788545"/>
          </a:xfrm>
          <a:prstGeom prst="rect">
            <a:avLst/>
          </a:prstGeom>
        </p:spPr>
      </p:pic>
    </p:spTree>
    <p:extLst>
      <p:ext uri="{BB962C8B-B14F-4D97-AF65-F5344CB8AC3E}">
        <p14:creationId xmlns:p14="http://schemas.microsoft.com/office/powerpoint/2010/main" val="1580807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53783B2-A50F-4AB1-44F1-7C00F29E7E87}"/>
              </a:ext>
            </a:extLst>
          </p:cNvPr>
          <p:cNvPicPr>
            <a:picLocks noChangeAspect="1"/>
          </p:cNvPicPr>
          <p:nvPr/>
        </p:nvPicPr>
        <p:blipFill rotWithShape="1">
          <a:blip r:embed="rId2">
            <a:alphaModFix amt="35000"/>
          </a:blip>
          <a:srcRect r="54009"/>
          <a:stretch/>
        </p:blipFill>
        <p:spPr bwMode="auto">
          <a:xfrm>
            <a:off x="10556661" y="2251144"/>
            <a:ext cx="1334582" cy="1879499"/>
          </a:xfrm>
          <a:prstGeom prst="rect">
            <a:avLst/>
          </a:prstGeom>
          <a:ln>
            <a:noFill/>
          </a:ln>
          <a:extLst>
            <a:ext uri="{53640926-AAD7-44D8-BBD7-CCE9431645EC}">
              <a14:shadowObscured xmlns:a14="http://schemas.microsoft.com/office/drawing/2010/main"/>
            </a:ext>
          </a:extLst>
        </p:spPr>
      </p:pic>
      <p:pic>
        <p:nvPicPr>
          <p:cNvPr id="4" name="Billede 3">
            <a:extLst>
              <a:ext uri="{FF2B5EF4-FFF2-40B4-BE49-F238E27FC236}">
                <a16:creationId xmlns:a16="http://schemas.microsoft.com/office/drawing/2014/main" id="{3B7A931C-2944-7DAA-AB2E-A35F28421CD7}"/>
              </a:ext>
            </a:extLst>
          </p:cNvPr>
          <p:cNvPicPr>
            <a:picLocks noChangeAspect="1"/>
          </p:cNvPicPr>
          <p:nvPr/>
        </p:nvPicPr>
        <p:blipFill rotWithShape="1">
          <a:blip r:embed="rId2">
            <a:alphaModFix amt="35000"/>
          </a:blip>
          <a:srcRect l="52954" r="1054"/>
          <a:stretch/>
        </p:blipFill>
        <p:spPr bwMode="auto">
          <a:xfrm>
            <a:off x="10566186" y="365125"/>
            <a:ext cx="1334582" cy="1879499"/>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E2F0529D-F81F-73E8-F773-B2E471F54A7B}"/>
              </a:ext>
            </a:extLst>
          </p:cNvPr>
          <p:cNvSpPr>
            <a:spLocks noGrp="1"/>
          </p:cNvSpPr>
          <p:nvPr>
            <p:ph type="title"/>
          </p:nvPr>
        </p:nvSpPr>
        <p:spPr>
          <a:xfrm>
            <a:off x="839788" y="365125"/>
            <a:ext cx="9584372" cy="1325563"/>
          </a:xfrm>
        </p:spPr>
        <p:txBody>
          <a:bodyPr/>
          <a:lstStyle/>
          <a:p>
            <a:r>
              <a:rPr lang="da-DK" dirty="0"/>
              <a:t>Greve Strandeng</a:t>
            </a:r>
            <a:br>
              <a:rPr lang="da-DK" dirty="0"/>
            </a:br>
            <a:r>
              <a:rPr lang="da-DK" sz="1800" dirty="0">
                <a:latin typeface="Exo 2" panose="00000500000000000000" pitchFamily="50" charset="0"/>
              </a:rPr>
              <a:t>- Natur og wellness</a:t>
            </a:r>
          </a:p>
        </p:txBody>
      </p:sp>
      <p:graphicFrame>
        <p:nvGraphicFramePr>
          <p:cNvPr id="17" name="Tabel 17">
            <a:extLst>
              <a:ext uri="{FF2B5EF4-FFF2-40B4-BE49-F238E27FC236}">
                <a16:creationId xmlns:a16="http://schemas.microsoft.com/office/drawing/2014/main" id="{2CA8B502-2CB0-5BC8-9858-A584984C9F90}"/>
              </a:ext>
            </a:extLst>
          </p:cNvPr>
          <p:cNvGraphicFramePr>
            <a:graphicFrameLocks noGrp="1"/>
          </p:cNvGraphicFramePr>
          <p:nvPr>
            <p:ph sz="half" idx="2"/>
            <p:extLst>
              <p:ext uri="{D42A27DB-BD31-4B8C-83A1-F6EECF244321}">
                <p14:modId xmlns:p14="http://schemas.microsoft.com/office/powerpoint/2010/main" val="12318558"/>
              </p:ext>
            </p:extLst>
          </p:nvPr>
        </p:nvGraphicFramePr>
        <p:xfrm>
          <a:off x="839785" y="1690688"/>
          <a:ext cx="9444646" cy="4856992"/>
        </p:xfrm>
        <a:graphic>
          <a:graphicData uri="http://schemas.openxmlformats.org/drawingml/2006/table">
            <a:tbl>
              <a:tblPr firstRow="1" bandRow="1">
                <a:tableStyleId>{5C22544A-7EE6-4342-B048-85BDC9FD1C3A}</a:tableStyleId>
              </a:tblPr>
              <a:tblGrid>
                <a:gridCol w="2766444">
                  <a:extLst>
                    <a:ext uri="{9D8B030D-6E8A-4147-A177-3AD203B41FA5}">
                      <a16:colId xmlns:a16="http://schemas.microsoft.com/office/drawing/2014/main" val="1292218512"/>
                    </a:ext>
                  </a:extLst>
                </a:gridCol>
                <a:gridCol w="6678202">
                  <a:extLst>
                    <a:ext uri="{9D8B030D-6E8A-4147-A177-3AD203B41FA5}">
                      <a16:colId xmlns:a16="http://schemas.microsoft.com/office/drawing/2014/main" val="4233288022"/>
                    </a:ext>
                  </a:extLst>
                </a:gridCol>
              </a:tblGrid>
              <a:tr h="338137">
                <a:tc>
                  <a:txBody>
                    <a:bodyPr/>
                    <a:lstStyle/>
                    <a:p>
                      <a:r>
                        <a:rPr lang="da-DK" sz="1800" dirty="0"/>
                        <a:t>Punkter til anlægsloven</a:t>
                      </a:r>
                    </a:p>
                  </a:txBody>
                  <a:tcPr/>
                </a:tc>
                <a:tc>
                  <a:txBody>
                    <a:bodyPr/>
                    <a:lstStyle/>
                    <a:p>
                      <a:r>
                        <a:rPr lang="da-DK" sz="1800" dirty="0"/>
                        <a:t>Uddybende beskrivelse af indhold</a:t>
                      </a:r>
                    </a:p>
                  </a:txBody>
                  <a:tcPr/>
                </a:tc>
                <a:extLst>
                  <a:ext uri="{0D108BD9-81ED-4DB2-BD59-A6C34878D82A}">
                    <a16:rowId xmlns:a16="http://schemas.microsoft.com/office/drawing/2014/main" val="1738840799"/>
                  </a:ext>
                </a:extLst>
              </a:tr>
              <a:tr h="691136">
                <a:tc>
                  <a:txBody>
                    <a:bodyPr/>
                    <a:lstStyle/>
                    <a:p>
                      <a:r>
                        <a:rPr lang="da-DK" sz="1800" dirty="0"/>
                        <a:t>Aktivitetszone m</a:t>
                      </a:r>
                      <a:r>
                        <a:rPr lang="da-DK" sz="1800" baseline="30000" dirty="0"/>
                        <a:t>2</a:t>
                      </a:r>
                      <a:r>
                        <a:rPr lang="da-DK" sz="1800" baseline="0" dirty="0"/>
                        <a:t> </a:t>
                      </a:r>
                    </a:p>
                  </a:txBody>
                  <a:tcPr/>
                </a:tc>
                <a:tc>
                  <a:txBody>
                    <a:bodyPr/>
                    <a:lstStyle/>
                    <a:p>
                      <a:r>
                        <a:rPr lang="da-DK" sz="1800" dirty="0"/>
                        <a:t>36.680</a:t>
                      </a:r>
                    </a:p>
                  </a:txBody>
                  <a:tcPr/>
                </a:tc>
                <a:extLst>
                  <a:ext uri="{0D108BD9-81ED-4DB2-BD59-A6C34878D82A}">
                    <a16:rowId xmlns:a16="http://schemas.microsoft.com/office/drawing/2014/main" val="2101216695"/>
                  </a:ext>
                </a:extLst>
              </a:tr>
              <a:tr h="691136">
                <a:tc>
                  <a:txBody>
                    <a:bodyPr/>
                    <a:lstStyle/>
                    <a:p>
                      <a:r>
                        <a:rPr lang="da-DK" sz="1800" dirty="0"/>
                        <a:t>Byggezone m</a:t>
                      </a:r>
                      <a:r>
                        <a:rPr lang="da-DK" sz="1800" baseline="30000" dirty="0"/>
                        <a:t>2 </a:t>
                      </a:r>
                    </a:p>
                  </a:txBody>
                  <a:tcPr/>
                </a:tc>
                <a:tc>
                  <a:txBody>
                    <a:bodyPr/>
                    <a:lstStyle/>
                    <a:p>
                      <a:r>
                        <a:rPr lang="da-DK" sz="1800" kern="1200" dirty="0">
                          <a:solidFill>
                            <a:schemeClr val="dk1"/>
                          </a:solidFill>
                          <a:effectLst/>
                          <a:latin typeface="+mn-lt"/>
                          <a:ea typeface="+mn-ea"/>
                          <a:cs typeface="+mn-cs"/>
                        </a:rPr>
                        <a:t>3066 </a:t>
                      </a:r>
                      <a:endParaRPr lang="da-DK" sz="1800" dirty="0"/>
                    </a:p>
                  </a:txBody>
                  <a:tcPr/>
                </a:tc>
                <a:extLst>
                  <a:ext uri="{0D108BD9-81ED-4DB2-BD59-A6C34878D82A}">
                    <a16:rowId xmlns:a16="http://schemas.microsoft.com/office/drawing/2014/main" val="4143739826"/>
                  </a:ext>
                </a:extLst>
              </a:tr>
              <a:tr h="691136">
                <a:tc>
                  <a:txBody>
                    <a:bodyPr/>
                    <a:lstStyle/>
                    <a:p>
                      <a:r>
                        <a:rPr lang="da-DK" sz="1800" dirty="0"/>
                        <a:t>Bebyggelse etagem² og højder: </a:t>
                      </a:r>
                    </a:p>
                    <a:p>
                      <a:endParaRPr lang="da-DK" sz="1800" dirty="0"/>
                    </a:p>
                    <a:p>
                      <a:pPr marL="171450" indent="-171450">
                        <a:buFontTx/>
                        <a:buChar char="-"/>
                      </a:pPr>
                      <a:r>
                        <a:rPr lang="da-DK" sz="1800" dirty="0"/>
                        <a:t>Udhuse </a:t>
                      </a:r>
                    </a:p>
                    <a:p>
                      <a:pPr marL="171450" indent="-171450">
                        <a:buFontTx/>
                        <a:buChar char="-"/>
                      </a:pPr>
                      <a:r>
                        <a:rPr lang="da-DK" sz="1800" dirty="0"/>
                        <a:t>Friluftsaktiviteter  </a:t>
                      </a:r>
                    </a:p>
                    <a:p>
                      <a:pPr marL="171450" indent="-171450">
                        <a:buFontTx/>
                        <a:buChar char="-"/>
                      </a:pPr>
                      <a:r>
                        <a:rPr lang="da-DK" sz="1800" dirty="0"/>
                        <a:t>Bebyggelse til salgsaktiviteter og indendørs ophold</a:t>
                      </a:r>
                    </a:p>
                    <a:p>
                      <a:pPr marL="171450" indent="-171450">
                        <a:buFontTx/>
                        <a:buChar char="-"/>
                      </a:pPr>
                      <a:r>
                        <a:rPr lang="da-DK" sz="1800" dirty="0"/>
                        <a:t>Terrassearealer og andre anlæg </a:t>
                      </a:r>
                    </a:p>
                    <a:p>
                      <a:pPr marL="171450" indent="-171450">
                        <a:buFontTx/>
                        <a:buChar char="-"/>
                      </a:pPr>
                      <a:r>
                        <a:rPr lang="da-DK" sz="1800" dirty="0"/>
                        <a:t>Terrænændringer</a:t>
                      </a:r>
                    </a:p>
                  </a:txBody>
                  <a:tcPr/>
                </a:tc>
                <a:tc>
                  <a:txBody>
                    <a:bodyPr/>
                    <a:lstStyle/>
                    <a:p>
                      <a:r>
                        <a:rPr lang="da-DK" sz="1800" dirty="0"/>
                        <a:t>Alt bebyggelse maks. Højde: 5 m  </a:t>
                      </a:r>
                    </a:p>
                    <a:p>
                      <a:r>
                        <a:rPr lang="da-DK" sz="1800" dirty="0"/>
                        <a:t> </a:t>
                      </a:r>
                    </a:p>
                    <a:p>
                      <a:pPr marL="285750" indent="-285750">
                        <a:buFontTx/>
                        <a:buChar char="-"/>
                      </a:pPr>
                      <a:r>
                        <a:rPr lang="da-DK" sz="1800" dirty="0"/>
                        <a:t>Udhuse til friluftsaktiviteter/ uopvarmet bygningsareal: grejbank 100 m² </a:t>
                      </a:r>
                    </a:p>
                    <a:p>
                      <a:pPr marL="285750" indent="-285750">
                        <a:buFontTx/>
                        <a:buChar char="-"/>
                      </a:pPr>
                      <a:r>
                        <a:rPr lang="da-DK" sz="1800" dirty="0"/>
                        <a:t>Isoleret/opvarmet bebyggelse: toiletter/bad/wc 40 m², sauna inkl. forrum 40 m², café /traktørsted 60 m², yoga/terapirum mm. 60 m² </a:t>
                      </a:r>
                    </a:p>
                    <a:p>
                      <a:r>
                        <a:rPr lang="da-DK" sz="1800" dirty="0"/>
                        <a:t> </a:t>
                      </a:r>
                    </a:p>
                    <a:p>
                      <a:r>
                        <a:rPr lang="da-DK" sz="1800" dirty="0"/>
                        <a:t>Bebyggelse i alt: 300 m² </a:t>
                      </a:r>
                    </a:p>
                    <a:p>
                      <a:r>
                        <a:rPr lang="da-DK" sz="1800" dirty="0"/>
                        <a:t>Overdækkede uderum og portrum: 70 </a:t>
                      </a:r>
                    </a:p>
                    <a:p>
                      <a:r>
                        <a:rPr lang="da-DK" sz="1800" dirty="0"/>
                        <a:t>Befæstede arealer: 730 m² </a:t>
                      </a:r>
                    </a:p>
                    <a:p>
                      <a:r>
                        <a:rPr lang="da-DK" sz="1800" dirty="0"/>
                        <a:t>Landskabsbearbejdning: 1.500 m² </a:t>
                      </a:r>
                    </a:p>
                  </a:txBody>
                  <a:tcPr/>
                </a:tc>
                <a:extLst>
                  <a:ext uri="{0D108BD9-81ED-4DB2-BD59-A6C34878D82A}">
                    <a16:rowId xmlns:a16="http://schemas.microsoft.com/office/drawing/2014/main" val="1046113708"/>
                  </a:ext>
                </a:extLst>
              </a:tr>
            </a:tbl>
          </a:graphicData>
        </a:graphic>
      </p:graphicFrame>
    </p:spTree>
    <p:extLst>
      <p:ext uri="{BB962C8B-B14F-4D97-AF65-F5344CB8AC3E}">
        <p14:creationId xmlns:p14="http://schemas.microsoft.com/office/powerpoint/2010/main" val="583235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60705-F743-F7B7-6367-BB90321A542C}"/>
              </a:ext>
            </a:extLst>
          </p:cNvPr>
          <p:cNvSpPr>
            <a:spLocks noGrp="1"/>
          </p:cNvSpPr>
          <p:nvPr>
            <p:ph type="title"/>
          </p:nvPr>
        </p:nvSpPr>
        <p:spPr/>
        <p:txBody>
          <a:bodyPr/>
          <a:lstStyle/>
          <a:p>
            <a:r>
              <a:rPr lang="da-DK" dirty="0"/>
              <a:t>Stier</a:t>
            </a:r>
          </a:p>
        </p:txBody>
      </p:sp>
      <p:pic>
        <p:nvPicPr>
          <p:cNvPr id="9" name="Pladsholder til indhold 5" descr="Et billede, der indeholder græs, himmel, udendørs, natur&#10;&#10;Automatisk genereret beskrivelse">
            <a:extLst>
              <a:ext uri="{FF2B5EF4-FFF2-40B4-BE49-F238E27FC236}">
                <a16:creationId xmlns:a16="http://schemas.microsoft.com/office/drawing/2014/main" id="{0D1E9CFA-939A-3433-38EF-EDAC7860F30C}"/>
              </a:ext>
            </a:extLst>
          </p:cNvPr>
          <p:cNvPicPr>
            <a:picLocks noChangeAspect="1"/>
          </p:cNvPicPr>
          <p:nvPr/>
        </p:nvPicPr>
        <p:blipFill rotWithShape="1">
          <a:blip r:embed="rId2">
            <a:extLst>
              <a:ext uri="{28A0092B-C50C-407E-A947-70E740481C1C}">
                <a14:useLocalDpi xmlns:a14="http://schemas.microsoft.com/office/drawing/2010/main" val="0"/>
              </a:ext>
            </a:extLst>
          </a:blip>
          <a:srcRect t="15784" r="-2" b="-2"/>
          <a:stretch/>
        </p:blipFill>
        <p:spPr>
          <a:xfrm>
            <a:off x="7284315" y="702054"/>
            <a:ext cx="4069485" cy="2424733"/>
          </a:xfrm>
          <a:prstGeom prst="rect">
            <a:avLst/>
          </a:prstGeom>
        </p:spPr>
      </p:pic>
      <p:pic>
        <p:nvPicPr>
          <p:cNvPr id="10" name="Pladsholder til indhold 5">
            <a:extLst>
              <a:ext uri="{FF2B5EF4-FFF2-40B4-BE49-F238E27FC236}">
                <a16:creationId xmlns:a16="http://schemas.microsoft.com/office/drawing/2014/main" id="{6ED638B9-8E8B-AB0C-AAA6-EE95E3EF3EE0}"/>
              </a:ext>
            </a:extLst>
          </p:cNvPr>
          <p:cNvPicPr>
            <a:picLocks noChangeAspect="1"/>
          </p:cNvPicPr>
          <p:nvPr/>
        </p:nvPicPr>
        <p:blipFill rotWithShape="1">
          <a:blip r:embed="rId3">
            <a:extLst>
              <a:ext uri="{28A0092B-C50C-407E-A947-70E740481C1C}">
                <a14:useLocalDpi xmlns:a14="http://schemas.microsoft.com/office/drawing/2010/main" val="0"/>
              </a:ext>
            </a:extLst>
          </a:blip>
          <a:srcRect t="15485" r="-2" b="-2"/>
          <a:stretch/>
        </p:blipFill>
        <p:spPr>
          <a:xfrm>
            <a:off x="7284312" y="3259411"/>
            <a:ext cx="4069487" cy="2424734"/>
          </a:xfrm>
          <a:prstGeom prst="rect">
            <a:avLst/>
          </a:prstGeom>
        </p:spPr>
      </p:pic>
      <p:sp>
        <p:nvSpPr>
          <p:cNvPr id="11" name="Pladsholder til indhold 3">
            <a:extLst>
              <a:ext uri="{FF2B5EF4-FFF2-40B4-BE49-F238E27FC236}">
                <a16:creationId xmlns:a16="http://schemas.microsoft.com/office/drawing/2014/main" id="{178F8B23-6894-50AC-0A8B-D6828ACBF340}"/>
              </a:ext>
            </a:extLst>
          </p:cNvPr>
          <p:cNvSpPr txBox="1">
            <a:spLocks/>
          </p:cNvSpPr>
          <p:nvPr/>
        </p:nvSpPr>
        <p:spPr>
          <a:xfrm>
            <a:off x="7284312" y="3259411"/>
            <a:ext cx="1810820" cy="619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a-DK" sz="2200" dirty="0"/>
              <a:t>Engstien</a:t>
            </a:r>
          </a:p>
        </p:txBody>
      </p:sp>
      <p:sp>
        <p:nvSpPr>
          <p:cNvPr id="12" name="Pladsholder til indhold 3">
            <a:extLst>
              <a:ext uri="{FF2B5EF4-FFF2-40B4-BE49-F238E27FC236}">
                <a16:creationId xmlns:a16="http://schemas.microsoft.com/office/drawing/2014/main" id="{30B7D931-7080-61E4-7491-DAA892F6DF29}"/>
              </a:ext>
            </a:extLst>
          </p:cNvPr>
          <p:cNvSpPr>
            <a:spLocks noGrp="1"/>
          </p:cNvSpPr>
          <p:nvPr>
            <p:ph sz="half" idx="1"/>
          </p:nvPr>
        </p:nvSpPr>
        <p:spPr>
          <a:xfrm>
            <a:off x="838200" y="1561673"/>
            <a:ext cx="6353710" cy="4066016"/>
          </a:xfrm>
        </p:spPr>
        <p:txBody>
          <a:bodyPr>
            <a:noAutofit/>
          </a:bodyPr>
          <a:lstStyle/>
          <a:p>
            <a:pPr marL="0" indent="0">
              <a:buNone/>
            </a:pPr>
            <a:r>
              <a:rPr lang="da-DK" sz="2200" dirty="0"/>
              <a:t>Anlægsloven skal muliggøre en tilføjelse til den eksisterende sti, ved at skabe et forløb, der afveksler mellem de to landskabsoplevelser: kysten og engen.</a:t>
            </a:r>
          </a:p>
          <a:p>
            <a:pPr marL="0" indent="0">
              <a:buNone/>
            </a:pPr>
            <a:r>
              <a:rPr lang="da-DK" sz="2200" dirty="0"/>
              <a:t>Stierne skal forbinde knudepunkterne og sikre sammenhæng på tværs af kommunerne, så strandparken og tilstødende arealer opleves som et sammenhængende rekreativt område. </a:t>
            </a:r>
          </a:p>
          <a:p>
            <a:pPr marL="0" indent="0">
              <a:buNone/>
            </a:pPr>
            <a:r>
              <a:rPr lang="da-DK" sz="2200" dirty="0"/>
              <a:t>Den eksisterende sti er især velegnet for fx cyklende. De nye stier (Kyststien og Engstien) skal fungere til den roligere trafik. Stierne etableres som hævet trædæk, der sikrer fuld tilgængelighed. Der kan etableres steder til ophold og formidling.</a:t>
            </a:r>
          </a:p>
        </p:txBody>
      </p:sp>
      <p:sp>
        <p:nvSpPr>
          <p:cNvPr id="14" name="Pladsholder til indhold 3">
            <a:extLst>
              <a:ext uri="{FF2B5EF4-FFF2-40B4-BE49-F238E27FC236}">
                <a16:creationId xmlns:a16="http://schemas.microsoft.com/office/drawing/2014/main" id="{884A2810-1AC2-C46E-385A-35373842128D}"/>
              </a:ext>
            </a:extLst>
          </p:cNvPr>
          <p:cNvSpPr txBox="1">
            <a:spLocks/>
          </p:cNvSpPr>
          <p:nvPr/>
        </p:nvSpPr>
        <p:spPr>
          <a:xfrm>
            <a:off x="7284312" y="718094"/>
            <a:ext cx="1810820" cy="619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a-DK" sz="2200" dirty="0"/>
              <a:t>Kyststien</a:t>
            </a:r>
          </a:p>
        </p:txBody>
      </p:sp>
    </p:spTree>
    <p:extLst>
      <p:ext uri="{BB962C8B-B14F-4D97-AF65-F5344CB8AC3E}">
        <p14:creationId xmlns:p14="http://schemas.microsoft.com/office/powerpoint/2010/main" val="64062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descr="Et billede, der indeholder kort&#10;&#10;Automatisk genereret beskrivelse">
            <a:extLst>
              <a:ext uri="{FF2B5EF4-FFF2-40B4-BE49-F238E27FC236}">
                <a16:creationId xmlns:a16="http://schemas.microsoft.com/office/drawing/2014/main" id="{B5094CA0-39E6-99E5-2DC2-A0AB6BA49F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452"/>
          <a:stretch/>
        </p:blipFill>
        <p:spPr>
          <a:xfrm>
            <a:off x="0" y="0"/>
            <a:ext cx="12192000" cy="6858000"/>
          </a:xfrm>
        </p:spPr>
      </p:pic>
      <p:sp>
        <p:nvSpPr>
          <p:cNvPr id="2" name="Titel 1">
            <a:extLst>
              <a:ext uri="{FF2B5EF4-FFF2-40B4-BE49-F238E27FC236}">
                <a16:creationId xmlns:a16="http://schemas.microsoft.com/office/drawing/2014/main" id="{3C89F4D6-E23D-D09D-27BF-B768F91D8A6F}"/>
              </a:ext>
            </a:extLst>
          </p:cNvPr>
          <p:cNvSpPr>
            <a:spLocks noGrp="1"/>
          </p:cNvSpPr>
          <p:nvPr>
            <p:ph type="title"/>
          </p:nvPr>
        </p:nvSpPr>
        <p:spPr/>
        <p:txBody>
          <a:bodyPr/>
          <a:lstStyle/>
          <a:p>
            <a:r>
              <a:rPr lang="da-DK" dirty="0"/>
              <a:t>Stier</a:t>
            </a:r>
          </a:p>
        </p:txBody>
      </p:sp>
      <p:sp>
        <p:nvSpPr>
          <p:cNvPr id="10" name="Tekstfelt 9">
            <a:extLst>
              <a:ext uri="{FF2B5EF4-FFF2-40B4-BE49-F238E27FC236}">
                <a16:creationId xmlns:a16="http://schemas.microsoft.com/office/drawing/2014/main" id="{F9E41A74-9252-6B29-AFF6-92540D3C1EB6}"/>
              </a:ext>
            </a:extLst>
          </p:cNvPr>
          <p:cNvSpPr txBox="1"/>
          <p:nvPr/>
        </p:nvSpPr>
        <p:spPr>
          <a:xfrm>
            <a:off x="488244" y="4775200"/>
            <a:ext cx="3033889" cy="461665"/>
          </a:xfrm>
          <a:prstGeom prst="rect">
            <a:avLst/>
          </a:prstGeom>
          <a:noFill/>
        </p:spPr>
        <p:txBody>
          <a:bodyPr wrap="square" rtlCol="0">
            <a:spAutoFit/>
          </a:bodyPr>
          <a:lstStyle/>
          <a:p>
            <a:r>
              <a:rPr lang="da-DK" sz="2400" dirty="0"/>
              <a:t>Engstien</a:t>
            </a:r>
          </a:p>
        </p:txBody>
      </p:sp>
      <p:sp>
        <p:nvSpPr>
          <p:cNvPr id="11" name="Tekstfelt 10">
            <a:extLst>
              <a:ext uri="{FF2B5EF4-FFF2-40B4-BE49-F238E27FC236}">
                <a16:creationId xmlns:a16="http://schemas.microsoft.com/office/drawing/2014/main" id="{B1AAD8D9-5EED-A3AF-85AD-D944D4EFC853}"/>
              </a:ext>
            </a:extLst>
          </p:cNvPr>
          <p:cNvSpPr txBox="1"/>
          <p:nvPr/>
        </p:nvSpPr>
        <p:spPr>
          <a:xfrm>
            <a:off x="8692050" y="2540446"/>
            <a:ext cx="3033889" cy="461665"/>
          </a:xfrm>
          <a:prstGeom prst="rect">
            <a:avLst/>
          </a:prstGeom>
          <a:noFill/>
        </p:spPr>
        <p:txBody>
          <a:bodyPr wrap="square" rtlCol="0">
            <a:spAutoFit/>
          </a:bodyPr>
          <a:lstStyle/>
          <a:p>
            <a:r>
              <a:rPr lang="da-DK" sz="2400" dirty="0">
                <a:solidFill>
                  <a:schemeClr val="bg1"/>
                </a:solidFill>
              </a:rPr>
              <a:t>Kyststien</a:t>
            </a:r>
          </a:p>
        </p:txBody>
      </p:sp>
      <p:sp>
        <p:nvSpPr>
          <p:cNvPr id="12" name="Tekstfelt 11">
            <a:extLst>
              <a:ext uri="{FF2B5EF4-FFF2-40B4-BE49-F238E27FC236}">
                <a16:creationId xmlns:a16="http://schemas.microsoft.com/office/drawing/2014/main" id="{ACC3DFAF-C880-403F-70FE-AE8CCF336E8B}"/>
              </a:ext>
            </a:extLst>
          </p:cNvPr>
          <p:cNvSpPr txBox="1"/>
          <p:nvPr/>
        </p:nvSpPr>
        <p:spPr>
          <a:xfrm>
            <a:off x="3437073" y="1556603"/>
            <a:ext cx="3033889" cy="830997"/>
          </a:xfrm>
          <a:prstGeom prst="rect">
            <a:avLst/>
          </a:prstGeom>
          <a:noFill/>
        </p:spPr>
        <p:txBody>
          <a:bodyPr wrap="square" rtlCol="0">
            <a:spAutoFit/>
          </a:bodyPr>
          <a:lstStyle/>
          <a:p>
            <a:r>
              <a:rPr lang="da-DK" sz="2400" dirty="0"/>
              <a:t>Eksisterende </a:t>
            </a:r>
          </a:p>
          <a:p>
            <a:r>
              <a:rPr lang="da-DK" sz="2400" dirty="0"/>
              <a:t>hovedsti</a:t>
            </a:r>
          </a:p>
        </p:txBody>
      </p:sp>
      <p:pic>
        <p:nvPicPr>
          <p:cNvPr id="4" name="Billede 3">
            <a:extLst>
              <a:ext uri="{FF2B5EF4-FFF2-40B4-BE49-F238E27FC236}">
                <a16:creationId xmlns:a16="http://schemas.microsoft.com/office/drawing/2014/main" id="{EF54AD90-9D76-A18D-6725-B27A055320C0}"/>
              </a:ext>
            </a:extLst>
          </p:cNvPr>
          <p:cNvPicPr>
            <a:picLocks noChangeAspect="1"/>
          </p:cNvPicPr>
          <p:nvPr/>
        </p:nvPicPr>
        <p:blipFill>
          <a:blip r:embed="rId3"/>
          <a:stretch>
            <a:fillRect/>
          </a:stretch>
        </p:blipFill>
        <p:spPr>
          <a:xfrm>
            <a:off x="8277225" y="4049623"/>
            <a:ext cx="3914775" cy="2828925"/>
          </a:xfrm>
          <a:prstGeom prst="rect">
            <a:avLst/>
          </a:prstGeom>
        </p:spPr>
      </p:pic>
    </p:spTree>
    <p:extLst>
      <p:ext uri="{BB962C8B-B14F-4D97-AF65-F5344CB8AC3E}">
        <p14:creationId xmlns:p14="http://schemas.microsoft.com/office/powerpoint/2010/main" val="3773236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græs, himmel, udendørs, felt&#10;&#10;Automatisk genereret beskrivelse">
            <a:extLst>
              <a:ext uri="{FF2B5EF4-FFF2-40B4-BE49-F238E27FC236}">
                <a16:creationId xmlns:a16="http://schemas.microsoft.com/office/drawing/2014/main" id="{D46DFE07-B149-B1A9-89D7-E90EFCB64988}"/>
              </a:ext>
            </a:extLst>
          </p:cNvPr>
          <p:cNvPicPr>
            <a:picLocks noChangeAspect="1"/>
          </p:cNvPicPr>
          <p:nvPr/>
        </p:nvPicPr>
        <p:blipFill rotWithShape="1">
          <a:blip r:embed="rId2" cstate="print">
            <a:duotone>
              <a:schemeClr val="accent6">
                <a:shade val="45000"/>
                <a:satMod val="135000"/>
              </a:schemeClr>
              <a:prstClr val="white"/>
            </a:duotone>
            <a:alphaModFix amt="70000"/>
            <a:extLst>
              <a:ext uri="{28A0092B-C50C-407E-A947-70E740481C1C}">
                <a14:useLocalDpi xmlns:a14="http://schemas.microsoft.com/office/drawing/2010/main" val="0"/>
              </a:ext>
            </a:extLst>
          </a:blip>
          <a:srcRect t="16652" b="4075"/>
          <a:stretch/>
        </p:blipFill>
        <p:spPr>
          <a:xfrm>
            <a:off x="0" y="1"/>
            <a:ext cx="12192000" cy="6858000"/>
          </a:xfrm>
          <a:prstGeom prst="rect">
            <a:avLst/>
          </a:prstGeom>
        </p:spPr>
      </p:pic>
      <p:sp>
        <p:nvSpPr>
          <p:cNvPr id="7" name="Titel 6">
            <a:extLst>
              <a:ext uri="{FF2B5EF4-FFF2-40B4-BE49-F238E27FC236}">
                <a16:creationId xmlns:a16="http://schemas.microsoft.com/office/drawing/2014/main" id="{B9E1C250-623B-4CBB-9394-B42146596237}"/>
              </a:ext>
            </a:extLst>
          </p:cNvPr>
          <p:cNvSpPr>
            <a:spLocks noGrp="1"/>
          </p:cNvSpPr>
          <p:nvPr>
            <p:ph type="title"/>
          </p:nvPr>
        </p:nvSpPr>
        <p:spPr/>
        <p:txBody>
          <a:bodyPr/>
          <a:lstStyle/>
          <a:p>
            <a:r>
              <a:rPr lang="da-DK" dirty="0"/>
              <a:t>Tidsplan</a:t>
            </a:r>
          </a:p>
        </p:txBody>
      </p:sp>
      <p:sp>
        <p:nvSpPr>
          <p:cNvPr id="8" name="Pladsholder til indhold 7">
            <a:extLst>
              <a:ext uri="{FF2B5EF4-FFF2-40B4-BE49-F238E27FC236}">
                <a16:creationId xmlns:a16="http://schemas.microsoft.com/office/drawing/2014/main" id="{59FE7D5E-8380-A518-EB19-72C1761057D7}"/>
              </a:ext>
            </a:extLst>
          </p:cNvPr>
          <p:cNvSpPr>
            <a:spLocks noGrp="1"/>
          </p:cNvSpPr>
          <p:nvPr>
            <p:ph idx="1"/>
          </p:nvPr>
        </p:nvSpPr>
        <p:spPr/>
        <p:txBody>
          <a:bodyPr>
            <a:normAutofit fontScale="62500" lnSpcReduction="20000"/>
          </a:bodyPr>
          <a:lstStyle/>
          <a:p>
            <a:pPr>
              <a:buFontTx/>
              <a:buChar char="-"/>
            </a:pPr>
            <a:r>
              <a:rPr lang="da-DK" sz="3500" dirty="0"/>
              <a:t>Strandparkskommunerne afholder interessent- og borgerinddragelse okt.-nov. 2022. </a:t>
            </a:r>
          </a:p>
          <a:p>
            <a:pPr>
              <a:buFontTx/>
              <a:buChar char="-"/>
            </a:pPr>
            <a:r>
              <a:rPr lang="da-DK" sz="3500" dirty="0"/>
              <a:t>Kommunerne fastlægger placering, afgrænsning, maksimale bygningshøjde og antal etagemeter for hvert område samt stiforbindelser, der skal omfattes af anlægsloven. </a:t>
            </a:r>
          </a:p>
          <a:p>
            <a:pPr>
              <a:buFontTx/>
              <a:buChar char="-"/>
            </a:pPr>
            <a:r>
              <a:rPr lang="da-DK" sz="3500" dirty="0"/>
              <a:t>Den samlede plan forelægges byrådene med henblik på godkendelse start 2023.</a:t>
            </a:r>
          </a:p>
          <a:p>
            <a:pPr>
              <a:buFontTx/>
              <a:buChar char="-"/>
            </a:pPr>
            <a:r>
              <a:rPr lang="da-DK" sz="3500" dirty="0"/>
              <a:t>Der udarbejdes en miljøvurdering, forventes af tage ca. 7 måneder.</a:t>
            </a:r>
          </a:p>
          <a:p>
            <a:pPr>
              <a:buFontTx/>
              <a:buChar char="-"/>
            </a:pPr>
            <a:r>
              <a:rPr lang="da-DK" sz="3500" dirty="0"/>
              <a:t>Udkast til anlægslov for modernisering af Køge Bugt Strandpark udarbejdes. Det forventes at anlægsloven behandles af Folketinget i sidste halvdel af 2023.</a:t>
            </a:r>
          </a:p>
          <a:p>
            <a:pPr>
              <a:buFontTx/>
              <a:buChar char="-"/>
            </a:pPr>
            <a:r>
              <a:rPr lang="da-DK" sz="3500" dirty="0"/>
              <a:t>Kommunerne skal i deres kommune- og lokalplanlægning regulere faciliteterne i de afgrænsede arealer inden for de rammer, der fastlægges i anlægsloven. </a:t>
            </a:r>
          </a:p>
        </p:txBody>
      </p:sp>
      <p:pic>
        <p:nvPicPr>
          <p:cNvPr id="11" name="Billede 10">
            <a:extLst>
              <a:ext uri="{FF2B5EF4-FFF2-40B4-BE49-F238E27FC236}">
                <a16:creationId xmlns:a16="http://schemas.microsoft.com/office/drawing/2014/main" id="{444EF896-8C16-5BC1-256A-47C59D0EE2B5}"/>
              </a:ext>
            </a:extLst>
          </p:cNvPr>
          <p:cNvPicPr>
            <a:picLocks noChangeAspect="1"/>
          </p:cNvPicPr>
          <p:nvPr/>
        </p:nvPicPr>
        <p:blipFill>
          <a:blip r:embed="rId3"/>
          <a:stretch>
            <a:fillRect/>
          </a:stretch>
        </p:blipFill>
        <p:spPr>
          <a:xfrm>
            <a:off x="3569970" y="4881920"/>
            <a:ext cx="5468620" cy="1524000"/>
          </a:xfrm>
          <a:prstGeom prst="rect">
            <a:avLst/>
          </a:prstGeom>
        </p:spPr>
      </p:pic>
    </p:spTree>
    <p:extLst>
      <p:ext uri="{BB962C8B-B14F-4D97-AF65-F5344CB8AC3E}">
        <p14:creationId xmlns:p14="http://schemas.microsoft.com/office/powerpoint/2010/main" val="2076058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68F7BA3-FC8A-2A74-BBAC-BB0E25CFDF40}"/>
              </a:ext>
            </a:extLst>
          </p:cNvPr>
          <p:cNvPicPr>
            <a:picLocks noChangeAspect="1"/>
          </p:cNvPicPr>
          <p:nvPr/>
        </p:nvPicPr>
        <p:blipFill rotWithShape="1">
          <a:blip r:embed="rId2">
            <a:alphaModFix amt="50000"/>
          </a:blip>
          <a:srcRect t="7776" b="12896"/>
          <a:stretch/>
        </p:blipFill>
        <p:spPr>
          <a:xfrm>
            <a:off x="0" y="0"/>
            <a:ext cx="12192000" cy="6858000"/>
          </a:xfrm>
          <a:prstGeom prst="rect">
            <a:avLst/>
          </a:prstGeom>
        </p:spPr>
      </p:pic>
      <p:sp>
        <p:nvSpPr>
          <p:cNvPr id="4" name="Titel 3">
            <a:extLst>
              <a:ext uri="{FF2B5EF4-FFF2-40B4-BE49-F238E27FC236}">
                <a16:creationId xmlns:a16="http://schemas.microsoft.com/office/drawing/2014/main" id="{E90B4E99-6D6A-3FBC-306B-AB1475500795}"/>
              </a:ext>
            </a:extLst>
          </p:cNvPr>
          <p:cNvSpPr>
            <a:spLocks noGrp="1"/>
          </p:cNvSpPr>
          <p:nvPr>
            <p:ph type="ctrTitle"/>
          </p:nvPr>
        </p:nvSpPr>
        <p:spPr>
          <a:xfrm>
            <a:off x="1524000" y="1122363"/>
            <a:ext cx="9144000" cy="1250967"/>
          </a:xfrm>
        </p:spPr>
        <p:txBody>
          <a:bodyPr/>
          <a:lstStyle/>
          <a:p>
            <a:r>
              <a:rPr lang="da-DK" dirty="0"/>
              <a:t>Spørgsmål eller input?</a:t>
            </a:r>
          </a:p>
        </p:txBody>
      </p:sp>
      <p:sp>
        <p:nvSpPr>
          <p:cNvPr id="3" name="Pladsholder til indhold 2">
            <a:extLst>
              <a:ext uri="{FF2B5EF4-FFF2-40B4-BE49-F238E27FC236}">
                <a16:creationId xmlns:a16="http://schemas.microsoft.com/office/drawing/2014/main" id="{EC18796D-A582-3D62-E3A9-B1CD32390EBF}"/>
              </a:ext>
            </a:extLst>
          </p:cNvPr>
          <p:cNvSpPr>
            <a:spLocks noGrp="1"/>
          </p:cNvSpPr>
          <p:nvPr>
            <p:ph type="subTitle" idx="1"/>
          </p:nvPr>
        </p:nvSpPr>
        <p:spPr>
          <a:xfrm>
            <a:off x="1524000" y="5650786"/>
            <a:ext cx="9144000" cy="835023"/>
          </a:xfrm>
        </p:spPr>
        <p:txBody>
          <a:bodyPr>
            <a:normAutofit/>
          </a:bodyPr>
          <a:lstStyle/>
          <a:p>
            <a:pPr marL="0" indent="0">
              <a:buNone/>
            </a:pPr>
            <a:r>
              <a:rPr lang="da-DK" b="1" dirty="0"/>
              <a:t>Skriftlige input modtages senest d. 17. november</a:t>
            </a:r>
          </a:p>
        </p:txBody>
      </p:sp>
    </p:spTree>
    <p:extLst>
      <p:ext uri="{BB962C8B-B14F-4D97-AF65-F5344CB8AC3E}">
        <p14:creationId xmlns:p14="http://schemas.microsoft.com/office/powerpoint/2010/main" val="341362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68F7BA3-FC8A-2A74-BBAC-BB0E25CFDF40}"/>
              </a:ext>
            </a:extLst>
          </p:cNvPr>
          <p:cNvPicPr>
            <a:picLocks noChangeAspect="1"/>
          </p:cNvPicPr>
          <p:nvPr/>
        </p:nvPicPr>
        <p:blipFill rotWithShape="1">
          <a:blip r:embed="rId2">
            <a:alphaModFix amt="20000"/>
          </a:blip>
          <a:srcRect t="7776" b="12896"/>
          <a:stretch/>
        </p:blipFill>
        <p:spPr>
          <a:xfrm>
            <a:off x="0" y="0"/>
            <a:ext cx="12192000" cy="6858000"/>
          </a:xfrm>
          <a:prstGeom prst="rect">
            <a:avLst/>
          </a:prstGeom>
        </p:spPr>
      </p:pic>
      <p:sp>
        <p:nvSpPr>
          <p:cNvPr id="4" name="Titel 3">
            <a:extLst>
              <a:ext uri="{FF2B5EF4-FFF2-40B4-BE49-F238E27FC236}">
                <a16:creationId xmlns:a16="http://schemas.microsoft.com/office/drawing/2014/main" id="{E90B4E99-6D6A-3FBC-306B-AB1475500795}"/>
              </a:ext>
            </a:extLst>
          </p:cNvPr>
          <p:cNvSpPr>
            <a:spLocks noGrp="1"/>
          </p:cNvSpPr>
          <p:nvPr>
            <p:ph type="title"/>
          </p:nvPr>
        </p:nvSpPr>
        <p:spPr/>
        <p:txBody>
          <a:bodyPr/>
          <a:lstStyle/>
          <a:p>
            <a:r>
              <a:rPr lang="da-DK" dirty="0"/>
              <a:t>Baggrund</a:t>
            </a:r>
          </a:p>
        </p:txBody>
      </p:sp>
      <p:sp>
        <p:nvSpPr>
          <p:cNvPr id="3" name="Pladsholder til indhold 2">
            <a:extLst>
              <a:ext uri="{FF2B5EF4-FFF2-40B4-BE49-F238E27FC236}">
                <a16:creationId xmlns:a16="http://schemas.microsoft.com/office/drawing/2014/main" id="{EC18796D-A582-3D62-E3A9-B1CD32390EBF}"/>
              </a:ext>
            </a:extLst>
          </p:cNvPr>
          <p:cNvSpPr>
            <a:spLocks noGrp="1"/>
          </p:cNvSpPr>
          <p:nvPr>
            <p:ph idx="1"/>
          </p:nvPr>
        </p:nvSpPr>
        <p:spPr/>
        <p:txBody>
          <a:bodyPr>
            <a:normAutofit lnSpcReduction="10000"/>
          </a:bodyPr>
          <a:lstStyle/>
          <a:p>
            <a:pPr marL="0" indent="0">
              <a:buNone/>
            </a:pPr>
            <a:r>
              <a:rPr lang="da-DK" dirty="0">
                <a:hlinkClick r:id="rId3"/>
              </a:rPr>
              <a:t>Strandparkens visionsplan 2021</a:t>
            </a:r>
            <a:endParaRPr lang="da-DK" dirty="0"/>
          </a:p>
          <a:p>
            <a:pPr marL="0" indent="0">
              <a:buNone/>
            </a:pPr>
            <a:endParaRPr lang="da-DK" dirty="0"/>
          </a:p>
          <a:p>
            <a:pPr marL="0" indent="0">
              <a:buNone/>
            </a:pPr>
            <a:r>
              <a:rPr lang="da-DK" dirty="0">
                <a:hlinkClick r:id="rId4"/>
              </a:rPr>
              <a:t>Principaftale om Køge Bugt Strandpark</a:t>
            </a:r>
            <a:endParaRPr lang="da-DK" dirty="0"/>
          </a:p>
          <a:p>
            <a:pPr marL="0" indent="0">
              <a:buNone/>
            </a:pPr>
            <a:endParaRPr lang="da-DK" dirty="0"/>
          </a:p>
          <a:p>
            <a:pPr marL="0" indent="0">
              <a:buNone/>
            </a:pPr>
            <a:r>
              <a:rPr lang="da-DK" dirty="0">
                <a:hlinkClick r:id="rId5"/>
              </a:rPr>
              <a:t>Dagsordenspunkt Greve Byråd 20. juni 2022 - vedtagelse af principaftale</a:t>
            </a:r>
            <a:endParaRPr lang="da-DK" dirty="0"/>
          </a:p>
          <a:p>
            <a:pPr marL="0" indent="0">
              <a:buNone/>
            </a:pPr>
            <a:endParaRPr lang="da-DK" dirty="0"/>
          </a:p>
          <a:p>
            <a:pPr marL="0" indent="0">
              <a:buNone/>
            </a:pPr>
            <a:r>
              <a:rPr lang="da-DK" dirty="0">
                <a:hlinkClick r:id="rId6"/>
              </a:rPr>
              <a:t>Dagsordenspunkt Greve Byråd 5. September 2022 - inddragelse</a:t>
            </a:r>
            <a:endParaRPr lang="da-DK" dirty="0"/>
          </a:p>
          <a:p>
            <a:pPr marL="0" indent="0">
              <a:buNone/>
            </a:pPr>
            <a:endParaRPr lang="da-DK" b="1" dirty="0"/>
          </a:p>
          <a:p>
            <a:pPr marL="0" indent="0">
              <a:buNone/>
            </a:pPr>
            <a:endParaRPr lang="da-DK" b="1" dirty="0"/>
          </a:p>
        </p:txBody>
      </p:sp>
    </p:spTree>
    <p:extLst>
      <p:ext uri="{BB962C8B-B14F-4D97-AF65-F5344CB8AC3E}">
        <p14:creationId xmlns:p14="http://schemas.microsoft.com/office/powerpoint/2010/main" val="4092520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0536A-FDDF-CF3E-3577-BFC0B658F5F6}"/>
              </a:ext>
            </a:extLst>
          </p:cNvPr>
          <p:cNvSpPr>
            <a:spLocks noGrp="1"/>
          </p:cNvSpPr>
          <p:nvPr>
            <p:ph type="title"/>
          </p:nvPr>
        </p:nvSpPr>
        <p:spPr/>
        <p:txBody>
          <a:bodyPr/>
          <a:lstStyle/>
          <a:p>
            <a:r>
              <a:rPr lang="da-DK" dirty="0"/>
              <a:t>Proces for modernisering af Køge Bugt Strandpark</a:t>
            </a:r>
          </a:p>
        </p:txBody>
      </p:sp>
      <p:sp>
        <p:nvSpPr>
          <p:cNvPr id="3" name="Pladsholder til indhold 2">
            <a:extLst>
              <a:ext uri="{FF2B5EF4-FFF2-40B4-BE49-F238E27FC236}">
                <a16:creationId xmlns:a16="http://schemas.microsoft.com/office/drawing/2014/main" id="{ACF60975-CC34-21A8-63EE-3CCF09DF6547}"/>
              </a:ext>
            </a:extLst>
          </p:cNvPr>
          <p:cNvSpPr>
            <a:spLocks noGrp="1"/>
          </p:cNvSpPr>
          <p:nvPr>
            <p:ph sz="half" idx="1"/>
          </p:nvPr>
        </p:nvSpPr>
        <p:spPr>
          <a:xfrm>
            <a:off x="838199" y="1825625"/>
            <a:ext cx="8932525" cy="3802091"/>
          </a:xfrm>
        </p:spPr>
        <p:txBody>
          <a:bodyPr>
            <a:noAutofit/>
          </a:bodyPr>
          <a:lstStyle/>
          <a:p>
            <a:r>
              <a:rPr lang="da-DK" sz="2000" dirty="0"/>
              <a:t>Behov for en modernisering, så befolkningen har god adgang til stranden og et attraktivt, kystnært friluftsliv.</a:t>
            </a:r>
          </a:p>
          <a:p>
            <a:r>
              <a:rPr lang="da-DK" sz="2000" b="1" dirty="0"/>
              <a:t>Fingerplan</a:t>
            </a:r>
            <a:r>
              <a:rPr lang="da-DK" sz="2000" dirty="0"/>
              <a:t> </a:t>
            </a:r>
            <a:r>
              <a:rPr lang="da-DK" sz="2000" b="1" dirty="0"/>
              <a:t>2019</a:t>
            </a:r>
            <a:r>
              <a:rPr lang="da-DK" sz="2000" dirty="0"/>
              <a:t> åbner for muligheden for ”… </a:t>
            </a:r>
            <a:r>
              <a:rPr lang="da-DK" sz="2000" i="1" dirty="0"/>
              <a:t>at lokalplanlægge for mindre </a:t>
            </a:r>
            <a:r>
              <a:rPr lang="da-DK" sz="2000" i="1" dirty="0" err="1"/>
              <a:t>by-mæssige</a:t>
            </a:r>
            <a:r>
              <a:rPr lang="da-DK" sz="2000" i="1" dirty="0"/>
              <a:t> fritidsanlæg og større, midlertidige bymæssige fritidsanlæg på nærmere afgrænsede områder, hvis det understøtter fastholdelsen og videreudviklingen af strandparkens funktion som et rekreativt område af regional betydning.</a:t>
            </a:r>
            <a:r>
              <a:rPr lang="da-DK" sz="2000" dirty="0"/>
              <a:t>” Jf. § 18 a.</a:t>
            </a:r>
            <a:endParaRPr lang="da-DK" sz="2000" dirty="0">
              <a:highlight>
                <a:srgbClr val="FFFF00"/>
              </a:highlight>
            </a:endParaRPr>
          </a:p>
          <a:p>
            <a:r>
              <a:rPr lang="da-DK" sz="2000" dirty="0"/>
              <a:t>I 2021 blev Strandparkens </a:t>
            </a:r>
            <a:r>
              <a:rPr lang="da-DK" sz="2000" b="1" dirty="0"/>
              <a:t>visionsplan</a:t>
            </a:r>
            <a:r>
              <a:rPr lang="da-DK" sz="2000" dirty="0"/>
              <a:t> udarbejdet, som tager afsæt i Strandparken som både kystsikringsanlæg og rekreativt område for Vestegnen.</a:t>
            </a:r>
          </a:p>
          <a:p>
            <a:r>
              <a:rPr lang="da-DK" sz="2000" dirty="0"/>
              <a:t>For at realisere visionerne er kommunerne i dialog med Bolig‐ og Planstyrelsen om en anlægslov. Rammerne for loven fremgår af en </a:t>
            </a:r>
            <a:r>
              <a:rPr lang="da-DK" sz="2000" b="1" dirty="0"/>
              <a:t>principaftale</a:t>
            </a:r>
            <a:r>
              <a:rPr lang="da-DK" sz="2000" dirty="0"/>
              <a:t>, som kommunerne og Indenrigs- og Boligministeren tiltrådte i september 2022.</a:t>
            </a:r>
          </a:p>
          <a:p>
            <a:r>
              <a:rPr lang="da-DK" sz="2000" dirty="0"/>
              <a:t>Inddragelse forud for kommunernes forslag til </a:t>
            </a:r>
            <a:r>
              <a:rPr lang="da-DK" sz="2000" b="1" dirty="0"/>
              <a:t>anlægsloven.</a:t>
            </a:r>
            <a:endParaRPr lang="da-DK" sz="2000" dirty="0"/>
          </a:p>
        </p:txBody>
      </p:sp>
      <p:pic>
        <p:nvPicPr>
          <p:cNvPr id="6" name="Pladsholder til indhold 5">
            <a:extLst>
              <a:ext uri="{FF2B5EF4-FFF2-40B4-BE49-F238E27FC236}">
                <a16:creationId xmlns:a16="http://schemas.microsoft.com/office/drawing/2014/main" id="{4D18FE39-1A71-032F-BAEF-B3A2A867B32B}"/>
              </a:ext>
            </a:extLst>
          </p:cNvPr>
          <p:cNvPicPr>
            <a:picLocks noGrp="1" noChangeAspect="1"/>
          </p:cNvPicPr>
          <p:nvPr>
            <p:ph sz="half" idx="2"/>
          </p:nvPr>
        </p:nvPicPr>
        <p:blipFill>
          <a:blip r:embed="rId2"/>
          <a:stretch>
            <a:fillRect/>
          </a:stretch>
        </p:blipFill>
        <p:spPr>
          <a:xfrm>
            <a:off x="9844101" y="1496852"/>
            <a:ext cx="1877638" cy="1329008"/>
          </a:xfrm>
        </p:spPr>
      </p:pic>
      <p:pic>
        <p:nvPicPr>
          <p:cNvPr id="8" name="Billede 7">
            <a:extLst>
              <a:ext uri="{FF2B5EF4-FFF2-40B4-BE49-F238E27FC236}">
                <a16:creationId xmlns:a16="http://schemas.microsoft.com/office/drawing/2014/main" id="{01B39F7B-4636-D684-FA11-23B3C0876C61}"/>
              </a:ext>
            </a:extLst>
          </p:cNvPr>
          <p:cNvPicPr>
            <a:picLocks noChangeAspect="1"/>
          </p:cNvPicPr>
          <p:nvPr/>
        </p:nvPicPr>
        <p:blipFill>
          <a:blip r:embed="rId3"/>
          <a:stretch>
            <a:fillRect/>
          </a:stretch>
        </p:blipFill>
        <p:spPr>
          <a:xfrm>
            <a:off x="9844101" y="2964536"/>
            <a:ext cx="1877638" cy="2663180"/>
          </a:xfrm>
          <a:prstGeom prst="rect">
            <a:avLst/>
          </a:prstGeom>
          <a:ln>
            <a:solidFill>
              <a:schemeClr val="bg2">
                <a:lumMod val="75000"/>
              </a:schemeClr>
            </a:solidFill>
          </a:ln>
        </p:spPr>
      </p:pic>
    </p:spTree>
    <p:extLst>
      <p:ext uri="{BB962C8B-B14F-4D97-AF65-F5344CB8AC3E}">
        <p14:creationId xmlns:p14="http://schemas.microsoft.com/office/powerpoint/2010/main" val="279027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7296C-7925-4F8D-3DAC-1F5E331D6195}"/>
              </a:ext>
            </a:extLst>
          </p:cNvPr>
          <p:cNvSpPr>
            <a:spLocks noGrp="1"/>
          </p:cNvSpPr>
          <p:nvPr>
            <p:ph type="title"/>
          </p:nvPr>
        </p:nvSpPr>
        <p:spPr/>
        <p:txBody>
          <a:bodyPr/>
          <a:lstStyle/>
          <a:p>
            <a:r>
              <a:rPr lang="da-DK" dirty="0"/>
              <a:t>Rammerne for anlægsloven</a:t>
            </a:r>
          </a:p>
        </p:txBody>
      </p:sp>
      <p:sp>
        <p:nvSpPr>
          <p:cNvPr id="3" name="Pladsholder til indhold 2">
            <a:extLst>
              <a:ext uri="{FF2B5EF4-FFF2-40B4-BE49-F238E27FC236}">
                <a16:creationId xmlns:a16="http://schemas.microsoft.com/office/drawing/2014/main" id="{02ED2490-543D-865F-B163-3CA1BF4362B3}"/>
              </a:ext>
            </a:extLst>
          </p:cNvPr>
          <p:cNvSpPr>
            <a:spLocks noGrp="1"/>
          </p:cNvSpPr>
          <p:nvPr>
            <p:ph idx="1"/>
          </p:nvPr>
        </p:nvSpPr>
        <p:spPr/>
        <p:txBody>
          <a:bodyPr>
            <a:noAutofit/>
          </a:bodyPr>
          <a:lstStyle/>
          <a:p>
            <a:r>
              <a:rPr lang="da-DK" sz="2000" dirty="0"/>
              <a:t>Sikre gode og attraktive faciliteter til brug for det almene friluftsliv og andre rekreative formål, der knytter sig til kysten og havet. Det skal ske under hensyntagen til kystlandskabet og strandparkens natur. </a:t>
            </a:r>
          </a:p>
          <a:p>
            <a:r>
              <a:rPr lang="da-DK" sz="2000" dirty="0"/>
              <a:t>En anlægslov skal inden for et nærmere defineret område ophæves relevante bindinger i naturbeskyttelsesloven.</a:t>
            </a:r>
          </a:p>
          <a:p>
            <a:r>
              <a:rPr lang="da-DK" sz="2000" dirty="0"/>
              <a:t>Tilstandsændringer af § 3-beskyttet natur søges begrænset mest muligt, herunder ved etablering af erstatningsnatur, ligesom naturbeskyttelseslovens krav om artsbeskyttelse af bilag IV-arter, rødlistede arter m.v. videreføres uændret.</a:t>
            </a:r>
          </a:p>
          <a:p>
            <a:r>
              <a:rPr lang="da-DK" sz="2000" dirty="0"/>
              <a:t>Finansieringen af faciliteterne tilvejebringes af kommunerne.</a:t>
            </a:r>
          </a:p>
          <a:p>
            <a:pPr marL="0" indent="0">
              <a:buNone/>
            </a:pPr>
            <a:endParaRPr lang="da-DK" sz="2200" dirty="0">
              <a:highlight>
                <a:srgbClr val="FFFF00"/>
              </a:highlight>
            </a:endParaRPr>
          </a:p>
        </p:txBody>
      </p:sp>
    </p:spTree>
    <p:extLst>
      <p:ext uri="{BB962C8B-B14F-4D97-AF65-F5344CB8AC3E}">
        <p14:creationId xmlns:p14="http://schemas.microsoft.com/office/powerpoint/2010/main" val="193620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kort&#10;&#10;Automatisk genereret beskrivelse">
            <a:extLst>
              <a:ext uri="{FF2B5EF4-FFF2-40B4-BE49-F238E27FC236}">
                <a16:creationId xmlns:a16="http://schemas.microsoft.com/office/drawing/2014/main" id="{BC03CC45-49B3-CD11-A507-D167CC25BB54}"/>
              </a:ext>
            </a:extLst>
          </p:cNvPr>
          <p:cNvPicPr>
            <a:picLocks noChangeAspect="1"/>
          </p:cNvPicPr>
          <p:nvPr/>
        </p:nvPicPr>
        <p:blipFill rotWithShape="1">
          <a:blip r:embed="rId2"/>
          <a:srcRect b="11187"/>
          <a:stretch/>
        </p:blipFill>
        <p:spPr bwMode="auto">
          <a:xfrm>
            <a:off x="6172202" y="1370217"/>
            <a:ext cx="5629092" cy="4117566"/>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825912AF-A754-4045-9DF4-26F1328B62F4}"/>
              </a:ext>
            </a:extLst>
          </p:cNvPr>
          <p:cNvSpPr>
            <a:spLocks noGrp="1"/>
          </p:cNvSpPr>
          <p:nvPr>
            <p:ph type="title"/>
          </p:nvPr>
        </p:nvSpPr>
        <p:spPr/>
        <p:txBody>
          <a:bodyPr/>
          <a:lstStyle/>
          <a:p>
            <a:r>
              <a:rPr lang="da-DK" dirty="0"/>
              <a:t>Fokusområder</a:t>
            </a:r>
          </a:p>
        </p:txBody>
      </p:sp>
      <p:sp>
        <p:nvSpPr>
          <p:cNvPr id="3" name="Pladsholder til indhold 2">
            <a:extLst>
              <a:ext uri="{FF2B5EF4-FFF2-40B4-BE49-F238E27FC236}">
                <a16:creationId xmlns:a16="http://schemas.microsoft.com/office/drawing/2014/main" id="{E5F65EE7-CFE1-4F20-B1CF-A3D86E286476}"/>
              </a:ext>
            </a:extLst>
          </p:cNvPr>
          <p:cNvSpPr>
            <a:spLocks noGrp="1"/>
          </p:cNvSpPr>
          <p:nvPr>
            <p:ph sz="half" idx="1"/>
          </p:nvPr>
        </p:nvSpPr>
        <p:spPr>
          <a:xfrm>
            <a:off x="838200" y="1682343"/>
            <a:ext cx="5181600" cy="4117566"/>
          </a:xfrm>
        </p:spPr>
        <p:txBody>
          <a:bodyPr>
            <a:noAutofit/>
          </a:bodyPr>
          <a:lstStyle/>
          <a:p>
            <a:pPr marL="0" indent="0">
              <a:buNone/>
            </a:pPr>
            <a:r>
              <a:rPr lang="da-DK" sz="2200" dirty="0">
                <a:latin typeface="Calibri" panose="020F0502020204030204" pitchFamily="34" charset="0"/>
                <a:cs typeface="Times New Roman" panose="02020603050405020304" pitchFamily="18" charset="0"/>
              </a:rPr>
              <a:t>Greve Byråd har besluttet at arbejde videre med to fokusområder, som kan tilbyde forskellige typer af oplevelser:</a:t>
            </a:r>
          </a:p>
          <a:p>
            <a:pPr marL="0" indent="0">
              <a:buNone/>
            </a:pPr>
            <a:endParaRPr lang="da-DK" sz="1000" dirty="0">
              <a:latin typeface="Calibri" panose="020F0502020204030204" pitchFamily="34" charset="0"/>
              <a:cs typeface="Times New Roman" panose="02020603050405020304" pitchFamily="18" charset="0"/>
            </a:endParaRPr>
          </a:p>
          <a:p>
            <a:r>
              <a:rPr lang="da-DK" sz="2200" b="1" dirty="0">
                <a:latin typeface="Calibri" panose="020F0502020204030204" pitchFamily="34" charset="0"/>
                <a:cs typeface="Times New Roman" panose="02020603050405020304" pitchFamily="18" charset="0"/>
              </a:rPr>
              <a:t>Hundige Strand og Dykanden</a:t>
            </a:r>
          </a:p>
          <a:p>
            <a:r>
              <a:rPr lang="da-DK" sz="2200" b="1" dirty="0">
                <a:latin typeface="Calibri" panose="020F0502020204030204" pitchFamily="34" charset="0"/>
                <a:cs typeface="Times New Roman" panose="02020603050405020304" pitchFamily="18" charset="0"/>
              </a:rPr>
              <a:t>Greve Strandeng</a:t>
            </a:r>
          </a:p>
          <a:p>
            <a:pPr marL="0" indent="0">
              <a:buNone/>
            </a:pPr>
            <a:endParaRPr lang="da-DK" sz="2200" dirty="0">
              <a:latin typeface="Calibri" panose="020F0502020204030204" pitchFamily="34" charset="0"/>
              <a:cs typeface="Times New Roman" panose="02020603050405020304" pitchFamily="18" charset="0"/>
            </a:endParaRPr>
          </a:p>
          <a:p>
            <a:pPr marL="0" indent="0">
              <a:buNone/>
            </a:pPr>
            <a:r>
              <a:rPr lang="da-DK" sz="2200" dirty="0">
                <a:latin typeface="Calibri" panose="020F0502020204030204" pitchFamily="34" charset="0"/>
                <a:cs typeface="Times New Roman" panose="02020603050405020304" pitchFamily="18" charset="0"/>
              </a:rPr>
              <a:t>Der skal udpeges en aktivitetszone (indrettet til en eller flere aktiviteter) og en byggezone (hvor bebyggelsen kan placeres inden for).</a:t>
            </a:r>
          </a:p>
        </p:txBody>
      </p:sp>
    </p:spTree>
    <p:extLst>
      <p:ext uri="{BB962C8B-B14F-4D97-AF65-F5344CB8AC3E}">
        <p14:creationId xmlns:p14="http://schemas.microsoft.com/office/powerpoint/2010/main" val="3427656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65742A-302C-908C-8FEC-EDE1FC5D0784}"/>
              </a:ext>
            </a:extLst>
          </p:cNvPr>
          <p:cNvPicPr>
            <a:picLocks noChangeAspect="1"/>
          </p:cNvPicPr>
          <p:nvPr/>
        </p:nvPicPr>
        <p:blipFill>
          <a:blip r:embed="rId2"/>
          <a:stretch>
            <a:fillRect/>
          </a:stretch>
        </p:blipFill>
        <p:spPr>
          <a:xfrm>
            <a:off x="839787" y="1612416"/>
            <a:ext cx="3560404" cy="3977232"/>
          </a:xfrm>
          <a:prstGeom prst="rect">
            <a:avLst/>
          </a:prstGeom>
        </p:spPr>
      </p:pic>
      <p:sp>
        <p:nvSpPr>
          <p:cNvPr id="2" name="Titel 1">
            <a:extLst>
              <a:ext uri="{FF2B5EF4-FFF2-40B4-BE49-F238E27FC236}">
                <a16:creationId xmlns:a16="http://schemas.microsoft.com/office/drawing/2014/main" id="{E2F0529D-F81F-73E8-F773-B2E471F54A7B}"/>
              </a:ext>
            </a:extLst>
          </p:cNvPr>
          <p:cNvSpPr>
            <a:spLocks noGrp="1"/>
          </p:cNvSpPr>
          <p:nvPr>
            <p:ph type="title"/>
          </p:nvPr>
        </p:nvSpPr>
        <p:spPr>
          <a:xfrm>
            <a:off x="839788" y="365125"/>
            <a:ext cx="9584372" cy="1325563"/>
          </a:xfrm>
        </p:spPr>
        <p:txBody>
          <a:bodyPr/>
          <a:lstStyle/>
          <a:p>
            <a:r>
              <a:rPr lang="da-DK" dirty="0"/>
              <a:t>Hundige Strand og Dykanden</a:t>
            </a:r>
            <a:br>
              <a:rPr lang="da-DK" dirty="0"/>
            </a:br>
            <a:r>
              <a:rPr lang="da-DK" sz="1800" dirty="0">
                <a:latin typeface="Exo 2" panose="00000500000000000000" pitchFamily="50" charset="0"/>
              </a:rPr>
              <a:t>- Vandsport og aktivt strandliv</a:t>
            </a:r>
          </a:p>
        </p:txBody>
      </p:sp>
      <p:sp>
        <p:nvSpPr>
          <p:cNvPr id="4" name="Pladsholder til indhold 3">
            <a:extLst>
              <a:ext uri="{FF2B5EF4-FFF2-40B4-BE49-F238E27FC236}">
                <a16:creationId xmlns:a16="http://schemas.microsoft.com/office/drawing/2014/main" id="{A5E908F4-63B4-90BA-93E9-6EBE658088D8}"/>
              </a:ext>
            </a:extLst>
          </p:cNvPr>
          <p:cNvSpPr>
            <a:spLocks noGrp="1"/>
          </p:cNvSpPr>
          <p:nvPr>
            <p:ph sz="half" idx="2"/>
          </p:nvPr>
        </p:nvSpPr>
        <p:spPr>
          <a:xfrm>
            <a:off x="4444628" y="1584959"/>
            <a:ext cx="5979531" cy="4907916"/>
          </a:xfrm>
        </p:spPr>
        <p:txBody>
          <a:bodyPr>
            <a:noAutofit/>
          </a:bodyPr>
          <a:lstStyle/>
          <a:p>
            <a:pPr marL="0" indent="0">
              <a:buNone/>
            </a:pPr>
            <a:r>
              <a:rPr lang="da-DK" sz="2200" dirty="0"/>
              <a:t>Mangfoldigt og aktivt område omkring Hundige Strand og Greve Marina, der kobler den bynære strandfacilitet til havnen. </a:t>
            </a:r>
          </a:p>
          <a:p>
            <a:pPr marL="0" indent="0">
              <a:buNone/>
            </a:pPr>
            <a:r>
              <a:rPr lang="da-DK" sz="2200" dirty="0"/>
              <a:t>Fokusområdet skal fungere som bindeled mellem havnens aktiviteter, aktiviteter på vandet og det aktive strandliv. </a:t>
            </a:r>
          </a:p>
          <a:p>
            <a:pPr marL="0" indent="0">
              <a:buNone/>
            </a:pPr>
            <a:r>
              <a:rPr lang="da-DK" sz="2200" dirty="0"/>
              <a:t>Molen ved Greve Marina er i dag lettere ufremkommelig med store glatte sten. En tilføjelse af et </a:t>
            </a:r>
            <a:r>
              <a:rPr lang="da-DK" sz="2200" dirty="0" err="1"/>
              <a:t>trædæk</a:t>
            </a:r>
            <a:r>
              <a:rPr lang="da-DK" sz="2200" dirty="0"/>
              <a:t> på molens krone kan skabe adgang til molen som opholdsrum med udsigt til havet og kystlandskabet. </a:t>
            </a:r>
          </a:p>
        </p:txBody>
      </p:sp>
      <p:pic>
        <p:nvPicPr>
          <p:cNvPr id="9" name="Pladsholder til indhold 8" descr="Et billede, der indeholder tekst, vand, udendørs, bred&#10;&#10;Automatisk genereret beskrivelse">
            <a:extLst>
              <a:ext uri="{FF2B5EF4-FFF2-40B4-BE49-F238E27FC236}">
                <a16:creationId xmlns:a16="http://schemas.microsoft.com/office/drawing/2014/main" id="{A6FA7355-AD55-3187-4BEC-854E11FB8EEA}"/>
              </a:ext>
            </a:extLst>
          </p:cNvPr>
          <p:cNvPicPr>
            <a:picLocks noGrp="1" noChangeAspect="1"/>
          </p:cNvPicPr>
          <p:nvPr>
            <p:ph sz="quarter" idx="4"/>
          </p:nvPr>
        </p:nvPicPr>
        <p:blipFill rotWithShape="1">
          <a:blip r:embed="rId3">
            <a:alphaModFix amt="35000"/>
          </a:blip>
          <a:srcRect l="52929" r="1465"/>
          <a:stretch/>
        </p:blipFill>
        <p:spPr bwMode="auto">
          <a:xfrm>
            <a:off x="10570791" y="365126"/>
            <a:ext cx="1329977" cy="1872978"/>
          </a:xfrm>
          <a:prstGeom prst="rect">
            <a:avLst/>
          </a:prstGeom>
          <a:ln>
            <a:noFill/>
          </a:ln>
          <a:extLst>
            <a:ext uri="{53640926-AAD7-44D8-BBD7-CCE9431645EC}">
              <a14:shadowObscured xmlns:a14="http://schemas.microsoft.com/office/drawing/2010/main"/>
            </a:ext>
          </a:extLst>
        </p:spPr>
      </p:pic>
      <p:pic>
        <p:nvPicPr>
          <p:cNvPr id="10" name="Billede 9" descr="Et billede, der indeholder tekst, vand, udendørs, bred&#10;&#10;Automatisk genereret beskrivelse">
            <a:extLst>
              <a:ext uri="{FF2B5EF4-FFF2-40B4-BE49-F238E27FC236}">
                <a16:creationId xmlns:a16="http://schemas.microsoft.com/office/drawing/2014/main" id="{B0458D8D-83D4-95B8-AE8E-68034540769A}"/>
              </a:ext>
            </a:extLst>
          </p:cNvPr>
          <p:cNvPicPr>
            <a:picLocks noChangeAspect="1"/>
          </p:cNvPicPr>
          <p:nvPr/>
        </p:nvPicPr>
        <p:blipFill rotWithShape="1">
          <a:blip r:embed="rId3">
            <a:alphaModFix amt="35000"/>
          </a:blip>
          <a:srcRect l="-1" r="54393"/>
          <a:stretch/>
        </p:blipFill>
        <p:spPr bwMode="auto">
          <a:xfrm>
            <a:off x="10570816" y="2244624"/>
            <a:ext cx="1329952" cy="18729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327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0529D-F81F-73E8-F773-B2E471F54A7B}"/>
              </a:ext>
            </a:extLst>
          </p:cNvPr>
          <p:cNvSpPr>
            <a:spLocks noGrp="1"/>
          </p:cNvSpPr>
          <p:nvPr>
            <p:ph type="title"/>
          </p:nvPr>
        </p:nvSpPr>
        <p:spPr>
          <a:xfrm>
            <a:off x="839788" y="365125"/>
            <a:ext cx="9584372" cy="1325563"/>
          </a:xfrm>
        </p:spPr>
        <p:txBody>
          <a:bodyPr/>
          <a:lstStyle/>
          <a:p>
            <a:r>
              <a:rPr lang="da-DK" dirty="0"/>
              <a:t>Hundige Strand og Dykanden</a:t>
            </a:r>
            <a:br>
              <a:rPr lang="da-DK" dirty="0"/>
            </a:br>
            <a:r>
              <a:rPr lang="da-DK" sz="1800" dirty="0">
                <a:latin typeface="Exo 2" panose="00000500000000000000" pitchFamily="50" charset="0"/>
              </a:rPr>
              <a:t>- Vandsport og aktivt strandliv</a:t>
            </a:r>
          </a:p>
        </p:txBody>
      </p:sp>
      <p:sp>
        <p:nvSpPr>
          <p:cNvPr id="4" name="Pladsholder til indhold 3">
            <a:extLst>
              <a:ext uri="{FF2B5EF4-FFF2-40B4-BE49-F238E27FC236}">
                <a16:creationId xmlns:a16="http://schemas.microsoft.com/office/drawing/2014/main" id="{A5E908F4-63B4-90BA-93E9-6EBE658088D8}"/>
              </a:ext>
            </a:extLst>
          </p:cNvPr>
          <p:cNvSpPr>
            <a:spLocks noGrp="1"/>
          </p:cNvSpPr>
          <p:nvPr>
            <p:ph sz="half" idx="2"/>
          </p:nvPr>
        </p:nvSpPr>
        <p:spPr>
          <a:xfrm>
            <a:off x="839788" y="1690687"/>
            <a:ext cx="2845521" cy="3249471"/>
          </a:xfrm>
        </p:spPr>
        <p:txBody>
          <a:bodyPr>
            <a:noAutofit/>
          </a:bodyPr>
          <a:lstStyle/>
          <a:p>
            <a:pPr marL="0" indent="0">
              <a:buNone/>
            </a:pPr>
            <a:r>
              <a:rPr lang="da-DK" sz="2000" i="1" u="sng" dirty="0"/>
              <a:t>Vandaktiviteter</a:t>
            </a:r>
          </a:p>
          <a:p>
            <a:pPr>
              <a:buFontTx/>
              <a:buChar char="-"/>
            </a:pPr>
            <a:r>
              <a:rPr lang="da-DK" sz="2000" dirty="0"/>
              <a:t>Klassiske strandaktiviteter</a:t>
            </a:r>
          </a:p>
          <a:p>
            <a:pPr>
              <a:buFontTx/>
              <a:buChar char="-"/>
            </a:pPr>
            <a:r>
              <a:rPr lang="da-DK" sz="2000" dirty="0"/>
              <a:t>Dykanden eller molearmen udvides</a:t>
            </a:r>
          </a:p>
          <a:p>
            <a:pPr>
              <a:buFontTx/>
              <a:buChar char="-"/>
            </a:pPr>
            <a:r>
              <a:rPr lang="da-DK" sz="2000" dirty="0"/>
              <a:t>Der kan etableres etablere flydebroer til isætning af kajak, SUP mv. og evt. en badeanstalt. </a:t>
            </a:r>
          </a:p>
        </p:txBody>
      </p:sp>
      <p:pic>
        <p:nvPicPr>
          <p:cNvPr id="9" name="Pladsholder til indhold 8" descr="Et billede, der indeholder tekst, vand, udendørs, bred&#10;&#10;Automatisk genereret beskrivelse">
            <a:extLst>
              <a:ext uri="{FF2B5EF4-FFF2-40B4-BE49-F238E27FC236}">
                <a16:creationId xmlns:a16="http://schemas.microsoft.com/office/drawing/2014/main" id="{A6FA7355-AD55-3187-4BEC-854E11FB8EEA}"/>
              </a:ext>
            </a:extLst>
          </p:cNvPr>
          <p:cNvPicPr>
            <a:picLocks noGrp="1" noChangeAspect="1"/>
          </p:cNvPicPr>
          <p:nvPr>
            <p:ph sz="quarter" idx="4"/>
          </p:nvPr>
        </p:nvPicPr>
        <p:blipFill rotWithShape="1">
          <a:blip r:embed="rId2">
            <a:alphaModFix amt="35000"/>
          </a:blip>
          <a:srcRect l="52929" r="1465"/>
          <a:stretch/>
        </p:blipFill>
        <p:spPr bwMode="auto">
          <a:xfrm>
            <a:off x="10570791" y="365126"/>
            <a:ext cx="1329977" cy="1872978"/>
          </a:xfrm>
          <a:prstGeom prst="rect">
            <a:avLst/>
          </a:prstGeom>
          <a:ln>
            <a:noFill/>
          </a:ln>
          <a:extLst>
            <a:ext uri="{53640926-AAD7-44D8-BBD7-CCE9431645EC}">
              <a14:shadowObscured xmlns:a14="http://schemas.microsoft.com/office/drawing/2010/main"/>
            </a:ext>
          </a:extLst>
        </p:spPr>
      </p:pic>
      <p:pic>
        <p:nvPicPr>
          <p:cNvPr id="10" name="Billede 9" descr="Et billede, der indeholder tekst, vand, udendørs, bred&#10;&#10;Automatisk genereret beskrivelse">
            <a:extLst>
              <a:ext uri="{FF2B5EF4-FFF2-40B4-BE49-F238E27FC236}">
                <a16:creationId xmlns:a16="http://schemas.microsoft.com/office/drawing/2014/main" id="{B0458D8D-83D4-95B8-AE8E-68034540769A}"/>
              </a:ext>
            </a:extLst>
          </p:cNvPr>
          <p:cNvPicPr>
            <a:picLocks noChangeAspect="1"/>
          </p:cNvPicPr>
          <p:nvPr/>
        </p:nvPicPr>
        <p:blipFill rotWithShape="1">
          <a:blip r:embed="rId2">
            <a:alphaModFix amt="35000"/>
          </a:blip>
          <a:srcRect l="-1" r="54393"/>
          <a:stretch/>
        </p:blipFill>
        <p:spPr bwMode="auto">
          <a:xfrm>
            <a:off x="10570816" y="2244624"/>
            <a:ext cx="1329952" cy="1872979"/>
          </a:xfrm>
          <a:prstGeom prst="rect">
            <a:avLst/>
          </a:prstGeom>
          <a:ln>
            <a:noFill/>
          </a:ln>
          <a:extLst>
            <a:ext uri="{53640926-AAD7-44D8-BBD7-CCE9431645EC}">
              <a14:shadowObscured xmlns:a14="http://schemas.microsoft.com/office/drawing/2010/main"/>
            </a:ext>
          </a:extLst>
        </p:spPr>
      </p:pic>
      <p:pic>
        <p:nvPicPr>
          <p:cNvPr id="5" name="Billede 4">
            <a:extLst>
              <a:ext uri="{FF2B5EF4-FFF2-40B4-BE49-F238E27FC236}">
                <a16:creationId xmlns:a16="http://schemas.microsoft.com/office/drawing/2014/main" id="{2618512D-2F3E-0339-F920-7051D5922C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4" r="18146" b="80723"/>
          <a:stretch/>
        </p:blipFill>
        <p:spPr bwMode="auto">
          <a:xfrm>
            <a:off x="976622" y="5011421"/>
            <a:ext cx="1799590" cy="523240"/>
          </a:xfrm>
          <a:prstGeom prst="rect">
            <a:avLst/>
          </a:prstGeom>
          <a:ln>
            <a:noFill/>
          </a:ln>
          <a:extLst>
            <a:ext uri="{53640926-AAD7-44D8-BBD7-CCE9431645EC}">
              <a14:shadowObscured xmlns:a14="http://schemas.microsoft.com/office/drawing/2010/main"/>
            </a:ext>
          </a:extLst>
        </p:spPr>
      </p:pic>
      <p:grpSp>
        <p:nvGrpSpPr>
          <p:cNvPr id="6" name="Gruppe 5">
            <a:extLst>
              <a:ext uri="{FF2B5EF4-FFF2-40B4-BE49-F238E27FC236}">
                <a16:creationId xmlns:a16="http://schemas.microsoft.com/office/drawing/2014/main" id="{55E700C5-1FA9-1B8B-2947-33EF58B00AFF}"/>
              </a:ext>
            </a:extLst>
          </p:cNvPr>
          <p:cNvGrpSpPr/>
          <p:nvPr/>
        </p:nvGrpSpPr>
        <p:grpSpPr>
          <a:xfrm>
            <a:off x="7081878" y="5011421"/>
            <a:ext cx="4318635" cy="530860"/>
            <a:chOff x="0" y="0"/>
            <a:chExt cx="4318635" cy="530860"/>
          </a:xfrm>
        </p:grpSpPr>
        <p:pic>
          <p:nvPicPr>
            <p:cNvPr id="7" name="Billede 6">
              <a:extLst>
                <a:ext uri="{FF2B5EF4-FFF2-40B4-BE49-F238E27FC236}">
                  <a16:creationId xmlns:a16="http://schemas.microsoft.com/office/drawing/2014/main" id="{6E9CC65E-8DAE-27B7-6A1A-2A31EDBC05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5" t="80435" r="2542"/>
            <a:stretch/>
          </p:blipFill>
          <p:spPr bwMode="auto">
            <a:xfrm>
              <a:off x="2159000" y="0"/>
              <a:ext cx="2159635" cy="530860"/>
            </a:xfrm>
            <a:prstGeom prst="rect">
              <a:avLst/>
            </a:prstGeom>
            <a:ln>
              <a:noFill/>
            </a:ln>
            <a:extLst>
              <a:ext uri="{53640926-AAD7-44D8-BBD7-CCE9431645EC}">
                <a14:shadowObscured xmlns:a14="http://schemas.microsoft.com/office/drawing/2010/main"/>
              </a:ext>
            </a:extLst>
          </p:spPr>
        </p:pic>
        <p:pic>
          <p:nvPicPr>
            <p:cNvPr id="8" name="Billede 7">
              <a:extLst>
                <a:ext uri="{FF2B5EF4-FFF2-40B4-BE49-F238E27FC236}">
                  <a16:creationId xmlns:a16="http://schemas.microsoft.com/office/drawing/2014/main" id="{A2505ACB-EDE1-E0B0-C115-6ADFB8A9B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5" t="59841" r="2542" b="20596"/>
            <a:stretch/>
          </p:blipFill>
          <p:spPr bwMode="auto">
            <a:xfrm>
              <a:off x="0" y="0"/>
              <a:ext cx="2159635" cy="530860"/>
            </a:xfrm>
            <a:prstGeom prst="rect">
              <a:avLst/>
            </a:prstGeom>
            <a:ln>
              <a:noFill/>
            </a:ln>
            <a:extLst>
              <a:ext uri="{53640926-AAD7-44D8-BBD7-CCE9431645EC}">
                <a14:shadowObscured xmlns:a14="http://schemas.microsoft.com/office/drawing/2010/main"/>
              </a:ext>
            </a:extLst>
          </p:spPr>
        </p:pic>
      </p:grpSp>
      <p:sp>
        <p:nvSpPr>
          <p:cNvPr id="11" name="Pladsholder til indhold 3">
            <a:extLst>
              <a:ext uri="{FF2B5EF4-FFF2-40B4-BE49-F238E27FC236}">
                <a16:creationId xmlns:a16="http://schemas.microsoft.com/office/drawing/2014/main" id="{6359E4EA-6AE1-FE6D-3C91-6A4CE94F1E49}"/>
              </a:ext>
            </a:extLst>
          </p:cNvPr>
          <p:cNvSpPr txBox="1">
            <a:spLocks/>
          </p:cNvSpPr>
          <p:nvPr/>
        </p:nvSpPr>
        <p:spPr>
          <a:xfrm>
            <a:off x="3945910" y="1690039"/>
            <a:ext cx="2844000" cy="3250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a-DK" sz="2000" i="1" u="sng" dirty="0"/>
              <a:t>Kulturaktiviteter</a:t>
            </a:r>
          </a:p>
          <a:p>
            <a:pPr>
              <a:buFontTx/>
              <a:buChar char="-"/>
            </a:pPr>
            <a:r>
              <a:rPr lang="da-DK" sz="2000" dirty="0"/>
              <a:t>Café </a:t>
            </a:r>
          </a:p>
          <a:p>
            <a:pPr>
              <a:buFontTx/>
              <a:buChar char="-"/>
            </a:pPr>
            <a:r>
              <a:rPr lang="da-DK" sz="2000" dirty="0"/>
              <a:t>Dykanden indrettes med faciliteter til badning og arrangementer</a:t>
            </a:r>
          </a:p>
          <a:p>
            <a:pPr>
              <a:buFontTx/>
              <a:buChar char="-"/>
            </a:pPr>
            <a:r>
              <a:rPr lang="da-DK" sz="2000" dirty="0"/>
              <a:t>Toilet-, bade- og omklædningsfaciliteter</a:t>
            </a:r>
          </a:p>
          <a:p>
            <a:pPr>
              <a:buFontTx/>
              <a:buChar char="-"/>
            </a:pPr>
            <a:r>
              <a:rPr lang="da-DK" sz="2000" dirty="0"/>
              <a:t>Grejbank til opbevaring og udlejning af udstyr </a:t>
            </a:r>
          </a:p>
        </p:txBody>
      </p:sp>
      <p:sp>
        <p:nvSpPr>
          <p:cNvPr id="12" name="Pladsholder til indhold 3">
            <a:extLst>
              <a:ext uri="{FF2B5EF4-FFF2-40B4-BE49-F238E27FC236}">
                <a16:creationId xmlns:a16="http://schemas.microsoft.com/office/drawing/2014/main" id="{75E12084-DD1C-6B20-121B-ECB0D16A0BFE}"/>
              </a:ext>
            </a:extLst>
          </p:cNvPr>
          <p:cNvSpPr txBox="1">
            <a:spLocks/>
          </p:cNvSpPr>
          <p:nvPr/>
        </p:nvSpPr>
        <p:spPr>
          <a:xfrm>
            <a:off x="6987188" y="1666084"/>
            <a:ext cx="2844000" cy="3249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a-DK" sz="2000" i="1" u="sng" dirty="0"/>
              <a:t>Landaktiviteter</a:t>
            </a:r>
          </a:p>
          <a:p>
            <a:pPr>
              <a:buFontTx/>
              <a:buChar char="-"/>
            </a:pPr>
            <a:r>
              <a:rPr lang="da-DK" sz="2000" dirty="0"/>
              <a:t>Beachvolley, strandfodbold og strandhåndbold for et aktivt strandliv. </a:t>
            </a:r>
          </a:p>
          <a:p>
            <a:pPr>
              <a:buFontTx/>
              <a:buChar char="-"/>
            </a:pPr>
            <a:r>
              <a:rPr lang="da-DK" sz="2000" dirty="0"/>
              <a:t>Sauna evt. sammen med en badeanstalt. </a:t>
            </a:r>
          </a:p>
        </p:txBody>
      </p:sp>
      <p:pic>
        <p:nvPicPr>
          <p:cNvPr id="13" name="Billede 12">
            <a:extLst>
              <a:ext uri="{FF2B5EF4-FFF2-40B4-BE49-F238E27FC236}">
                <a16:creationId xmlns:a16="http://schemas.microsoft.com/office/drawing/2014/main" id="{AD8F112C-1BD0-7982-911F-53265C74C5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5" t="29254" r="18069" b="50030"/>
          <a:stretch/>
        </p:blipFill>
        <p:spPr bwMode="auto">
          <a:xfrm>
            <a:off x="4076116" y="5011421"/>
            <a:ext cx="1799590" cy="5600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2026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0529D-F81F-73E8-F773-B2E471F54A7B}"/>
              </a:ext>
            </a:extLst>
          </p:cNvPr>
          <p:cNvSpPr>
            <a:spLocks noGrp="1"/>
          </p:cNvSpPr>
          <p:nvPr>
            <p:ph type="title"/>
          </p:nvPr>
        </p:nvSpPr>
        <p:spPr>
          <a:xfrm>
            <a:off x="839788" y="365125"/>
            <a:ext cx="9584372" cy="1325563"/>
          </a:xfrm>
        </p:spPr>
        <p:txBody>
          <a:bodyPr/>
          <a:lstStyle/>
          <a:p>
            <a:r>
              <a:rPr lang="da-DK" dirty="0"/>
              <a:t>Hundige Strand og Dykanden</a:t>
            </a:r>
            <a:br>
              <a:rPr lang="da-DK" dirty="0"/>
            </a:br>
            <a:r>
              <a:rPr lang="da-DK" sz="1800" dirty="0">
                <a:latin typeface="Exo 2" panose="00000500000000000000" pitchFamily="50" charset="0"/>
              </a:rPr>
              <a:t>- Vandsport og aktivt strandliv</a:t>
            </a:r>
          </a:p>
        </p:txBody>
      </p:sp>
      <p:graphicFrame>
        <p:nvGraphicFramePr>
          <p:cNvPr id="17" name="Tabel 17">
            <a:extLst>
              <a:ext uri="{FF2B5EF4-FFF2-40B4-BE49-F238E27FC236}">
                <a16:creationId xmlns:a16="http://schemas.microsoft.com/office/drawing/2014/main" id="{2CA8B502-2CB0-5BC8-9858-A584984C9F90}"/>
              </a:ext>
            </a:extLst>
          </p:cNvPr>
          <p:cNvGraphicFramePr>
            <a:graphicFrameLocks noGrp="1"/>
          </p:cNvGraphicFramePr>
          <p:nvPr>
            <p:ph sz="half" idx="2"/>
            <p:extLst>
              <p:ext uri="{D42A27DB-BD31-4B8C-83A1-F6EECF244321}">
                <p14:modId xmlns:p14="http://schemas.microsoft.com/office/powerpoint/2010/main" val="3430038510"/>
              </p:ext>
            </p:extLst>
          </p:nvPr>
        </p:nvGraphicFramePr>
        <p:xfrm>
          <a:off x="839786" y="1690688"/>
          <a:ext cx="9475467" cy="4856992"/>
        </p:xfrm>
        <a:graphic>
          <a:graphicData uri="http://schemas.openxmlformats.org/drawingml/2006/table">
            <a:tbl>
              <a:tblPr firstRow="1" bandRow="1">
                <a:tableStyleId>{5C22544A-7EE6-4342-B048-85BDC9FD1C3A}</a:tableStyleId>
              </a:tblPr>
              <a:tblGrid>
                <a:gridCol w="2848636">
                  <a:extLst>
                    <a:ext uri="{9D8B030D-6E8A-4147-A177-3AD203B41FA5}">
                      <a16:colId xmlns:a16="http://schemas.microsoft.com/office/drawing/2014/main" val="1292218512"/>
                    </a:ext>
                  </a:extLst>
                </a:gridCol>
                <a:gridCol w="6626831">
                  <a:extLst>
                    <a:ext uri="{9D8B030D-6E8A-4147-A177-3AD203B41FA5}">
                      <a16:colId xmlns:a16="http://schemas.microsoft.com/office/drawing/2014/main" val="4233288022"/>
                    </a:ext>
                  </a:extLst>
                </a:gridCol>
              </a:tblGrid>
              <a:tr h="338137">
                <a:tc>
                  <a:txBody>
                    <a:bodyPr/>
                    <a:lstStyle/>
                    <a:p>
                      <a:r>
                        <a:rPr lang="da-DK" sz="1800" dirty="0"/>
                        <a:t>Punkter til anlægsloven</a:t>
                      </a:r>
                    </a:p>
                  </a:txBody>
                  <a:tcPr/>
                </a:tc>
                <a:tc>
                  <a:txBody>
                    <a:bodyPr/>
                    <a:lstStyle/>
                    <a:p>
                      <a:r>
                        <a:rPr lang="da-DK" sz="1800" dirty="0"/>
                        <a:t>Uddybende beskrivelse af indhold</a:t>
                      </a:r>
                    </a:p>
                  </a:txBody>
                  <a:tcPr/>
                </a:tc>
                <a:extLst>
                  <a:ext uri="{0D108BD9-81ED-4DB2-BD59-A6C34878D82A}">
                    <a16:rowId xmlns:a16="http://schemas.microsoft.com/office/drawing/2014/main" val="1738840799"/>
                  </a:ext>
                </a:extLst>
              </a:tr>
              <a:tr h="691136">
                <a:tc>
                  <a:txBody>
                    <a:bodyPr/>
                    <a:lstStyle/>
                    <a:p>
                      <a:r>
                        <a:rPr lang="da-DK" sz="1800" dirty="0"/>
                        <a:t>Aktivitetszone m</a:t>
                      </a:r>
                      <a:r>
                        <a:rPr lang="da-DK" sz="1800" baseline="30000" dirty="0"/>
                        <a:t>2</a:t>
                      </a:r>
                      <a:r>
                        <a:rPr lang="da-DK" sz="1800" baseline="0" dirty="0"/>
                        <a:t> </a:t>
                      </a:r>
                    </a:p>
                  </a:txBody>
                  <a:tcPr/>
                </a:tc>
                <a:tc>
                  <a:txBody>
                    <a:bodyPr/>
                    <a:lstStyle/>
                    <a:p>
                      <a:r>
                        <a:rPr lang="da-DK" sz="1800" dirty="0"/>
                        <a:t>Hundige Strand: 20.371</a:t>
                      </a:r>
                    </a:p>
                    <a:p>
                      <a:r>
                        <a:rPr lang="da-DK" sz="1800" dirty="0"/>
                        <a:t>Dykanden: 8.363</a:t>
                      </a:r>
                    </a:p>
                  </a:txBody>
                  <a:tcPr/>
                </a:tc>
                <a:extLst>
                  <a:ext uri="{0D108BD9-81ED-4DB2-BD59-A6C34878D82A}">
                    <a16:rowId xmlns:a16="http://schemas.microsoft.com/office/drawing/2014/main" val="2101216695"/>
                  </a:ext>
                </a:extLst>
              </a:tr>
              <a:tr h="691136">
                <a:tc>
                  <a:txBody>
                    <a:bodyPr/>
                    <a:lstStyle/>
                    <a:p>
                      <a:r>
                        <a:rPr lang="da-DK" sz="1800" dirty="0"/>
                        <a:t>Byggezone m</a:t>
                      </a:r>
                      <a:r>
                        <a:rPr lang="da-DK" sz="1800" baseline="30000" dirty="0"/>
                        <a:t>2 </a:t>
                      </a:r>
                    </a:p>
                  </a:txBody>
                  <a:tcPr/>
                </a:tc>
                <a:tc>
                  <a:txBody>
                    <a:bodyPr/>
                    <a:lstStyle/>
                    <a:p>
                      <a:r>
                        <a:rPr lang="da-DK" sz="1800" kern="1200" dirty="0">
                          <a:solidFill>
                            <a:schemeClr val="dk1"/>
                          </a:solidFill>
                          <a:effectLst/>
                          <a:latin typeface="+mn-lt"/>
                          <a:ea typeface="+mn-ea"/>
                          <a:cs typeface="+mn-cs"/>
                        </a:rPr>
                        <a:t>Hundige Strand: 2972</a:t>
                      </a:r>
                    </a:p>
                    <a:p>
                      <a:r>
                        <a:rPr lang="da-DK" sz="1800" kern="1200" dirty="0">
                          <a:solidFill>
                            <a:schemeClr val="dk1"/>
                          </a:solidFill>
                          <a:effectLst/>
                          <a:latin typeface="+mn-lt"/>
                          <a:ea typeface="+mn-ea"/>
                          <a:cs typeface="+mn-cs"/>
                        </a:rPr>
                        <a:t>Dykanden: 2302</a:t>
                      </a:r>
                      <a:endParaRPr lang="da-DK" sz="1800" dirty="0"/>
                    </a:p>
                  </a:txBody>
                  <a:tcPr/>
                </a:tc>
                <a:extLst>
                  <a:ext uri="{0D108BD9-81ED-4DB2-BD59-A6C34878D82A}">
                    <a16:rowId xmlns:a16="http://schemas.microsoft.com/office/drawing/2014/main" val="4143739826"/>
                  </a:ext>
                </a:extLst>
              </a:tr>
              <a:tr h="691136">
                <a:tc>
                  <a:txBody>
                    <a:bodyPr/>
                    <a:lstStyle/>
                    <a:p>
                      <a:r>
                        <a:rPr lang="da-DK" sz="1800" dirty="0"/>
                        <a:t>Bebyggelse etagemeter og højder:</a:t>
                      </a:r>
                    </a:p>
                    <a:p>
                      <a:endParaRPr lang="da-DK" sz="1800" dirty="0"/>
                    </a:p>
                    <a:p>
                      <a:pPr marL="285750" indent="-285750">
                        <a:buFontTx/>
                        <a:buChar char="-"/>
                      </a:pPr>
                      <a:r>
                        <a:rPr lang="da-DK" sz="1800" dirty="0"/>
                        <a:t>Udhuse</a:t>
                      </a:r>
                    </a:p>
                    <a:p>
                      <a:pPr marL="285750" indent="-285750">
                        <a:buFontTx/>
                        <a:buChar char="-"/>
                      </a:pPr>
                      <a:r>
                        <a:rPr lang="da-DK" sz="1800" dirty="0"/>
                        <a:t>Friluftsaktiviteter</a:t>
                      </a:r>
                    </a:p>
                    <a:p>
                      <a:pPr marL="285750" indent="-285750">
                        <a:buFontTx/>
                        <a:buChar char="-"/>
                      </a:pPr>
                      <a:r>
                        <a:rPr lang="da-DK" sz="1800" dirty="0"/>
                        <a:t>Bebyggelse til salgsaktiviteter og indendørs ophold</a:t>
                      </a:r>
                    </a:p>
                    <a:p>
                      <a:pPr marL="285750" indent="-285750">
                        <a:buFontTx/>
                        <a:buChar char="-"/>
                      </a:pPr>
                      <a:r>
                        <a:rPr lang="da-DK" sz="1800" dirty="0"/>
                        <a:t>Terrassearealer og andre anlæg</a:t>
                      </a:r>
                    </a:p>
                    <a:p>
                      <a:pPr marL="285750" indent="-285750">
                        <a:buFontTx/>
                        <a:buChar char="-"/>
                      </a:pPr>
                      <a:r>
                        <a:rPr lang="da-DK" sz="1800" dirty="0"/>
                        <a:t>Terrænændringer</a:t>
                      </a:r>
                    </a:p>
                  </a:txBody>
                  <a:tcPr/>
                </a:tc>
                <a:tc>
                  <a:txBody>
                    <a:bodyPr/>
                    <a:lstStyle/>
                    <a:p>
                      <a:r>
                        <a:rPr lang="da-DK" sz="1800" dirty="0"/>
                        <a:t>Alt bebyggelse maks. Højde: 8 m</a:t>
                      </a:r>
                    </a:p>
                    <a:p>
                      <a:endParaRPr lang="da-DK" sz="1800" dirty="0"/>
                    </a:p>
                    <a:p>
                      <a:pPr marL="285750" indent="-285750">
                        <a:buFontTx/>
                        <a:buChar char="-"/>
                      </a:pPr>
                      <a:r>
                        <a:rPr lang="da-DK" sz="1800" dirty="0"/>
                        <a:t>Isoleret/opvarmet bebyggelse: toiletter/WC/bad: 60 m²</a:t>
                      </a:r>
                    </a:p>
                    <a:p>
                      <a:pPr marL="285750" indent="-285750">
                        <a:buFontTx/>
                        <a:buChar char="-"/>
                      </a:pPr>
                      <a:r>
                        <a:rPr lang="da-DK" sz="1800" dirty="0"/>
                        <a:t>Bebyggelse til salgsaktiviteter og indendørs ophold: cafe: 200 m² og sauna inkl. forrum: 40 m² </a:t>
                      </a:r>
                    </a:p>
                    <a:p>
                      <a:pPr marL="285750" indent="-285750">
                        <a:buFontTx/>
                        <a:buChar char="-"/>
                      </a:pPr>
                      <a:r>
                        <a:rPr lang="da-DK" sz="1800" dirty="0"/>
                        <a:t>Udhuse til friluftsaktiviteter/uopvarmet bygning: grejbank: 200 m²</a:t>
                      </a:r>
                    </a:p>
                    <a:p>
                      <a:endParaRPr lang="da-DK" sz="1800" dirty="0"/>
                    </a:p>
                    <a:p>
                      <a:r>
                        <a:rPr lang="da-DK" sz="1800" dirty="0"/>
                        <a:t>Bebyggelse i alt: 500 m²  </a:t>
                      </a:r>
                    </a:p>
                    <a:p>
                      <a:r>
                        <a:rPr lang="da-DK" sz="1800" dirty="0"/>
                        <a:t>Overdækkede uderum og portrum: 135 m²</a:t>
                      </a:r>
                    </a:p>
                    <a:p>
                      <a:r>
                        <a:rPr lang="da-DK" sz="1800" dirty="0"/>
                        <a:t>Befæstede arealer: 1.620 m²</a:t>
                      </a:r>
                    </a:p>
                    <a:p>
                      <a:r>
                        <a:rPr lang="da-DK" sz="1800" dirty="0"/>
                        <a:t>Landskabsbearbejdning: 1.800 m²</a:t>
                      </a:r>
                    </a:p>
                  </a:txBody>
                  <a:tcPr/>
                </a:tc>
                <a:extLst>
                  <a:ext uri="{0D108BD9-81ED-4DB2-BD59-A6C34878D82A}">
                    <a16:rowId xmlns:a16="http://schemas.microsoft.com/office/drawing/2014/main" val="1046113708"/>
                  </a:ext>
                </a:extLst>
              </a:tr>
            </a:tbl>
          </a:graphicData>
        </a:graphic>
      </p:graphicFrame>
      <p:pic>
        <p:nvPicPr>
          <p:cNvPr id="9" name="Pladsholder til indhold 8" descr="Et billede, der indeholder tekst, vand, udendørs, bred&#10;&#10;Automatisk genereret beskrivelse">
            <a:extLst>
              <a:ext uri="{FF2B5EF4-FFF2-40B4-BE49-F238E27FC236}">
                <a16:creationId xmlns:a16="http://schemas.microsoft.com/office/drawing/2014/main" id="{A6FA7355-AD55-3187-4BEC-854E11FB8EEA}"/>
              </a:ext>
            </a:extLst>
          </p:cNvPr>
          <p:cNvPicPr>
            <a:picLocks noGrp="1" noChangeAspect="1"/>
          </p:cNvPicPr>
          <p:nvPr>
            <p:ph sz="quarter" idx="4"/>
          </p:nvPr>
        </p:nvPicPr>
        <p:blipFill rotWithShape="1">
          <a:blip r:embed="rId2">
            <a:alphaModFix amt="35000"/>
          </a:blip>
          <a:srcRect l="52929" r="1465"/>
          <a:stretch/>
        </p:blipFill>
        <p:spPr bwMode="auto">
          <a:xfrm>
            <a:off x="10570791" y="365126"/>
            <a:ext cx="1329977" cy="1872978"/>
          </a:xfrm>
          <a:prstGeom prst="rect">
            <a:avLst/>
          </a:prstGeom>
          <a:ln>
            <a:noFill/>
          </a:ln>
          <a:extLst>
            <a:ext uri="{53640926-AAD7-44D8-BBD7-CCE9431645EC}">
              <a14:shadowObscured xmlns:a14="http://schemas.microsoft.com/office/drawing/2010/main"/>
            </a:ext>
          </a:extLst>
        </p:spPr>
      </p:pic>
      <p:pic>
        <p:nvPicPr>
          <p:cNvPr id="10" name="Billede 9" descr="Et billede, der indeholder tekst, vand, udendørs, bred&#10;&#10;Automatisk genereret beskrivelse">
            <a:extLst>
              <a:ext uri="{FF2B5EF4-FFF2-40B4-BE49-F238E27FC236}">
                <a16:creationId xmlns:a16="http://schemas.microsoft.com/office/drawing/2014/main" id="{B0458D8D-83D4-95B8-AE8E-68034540769A}"/>
              </a:ext>
            </a:extLst>
          </p:cNvPr>
          <p:cNvPicPr>
            <a:picLocks noChangeAspect="1"/>
          </p:cNvPicPr>
          <p:nvPr/>
        </p:nvPicPr>
        <p:blipFill rotWithShape="1">
          <a:blip r:embed="rId2">
            <a:alphaModFix amt="35000"/>
          </a:blip>
          <a:srcRect l="-1" r="54393"/>
          <a:stretch/>
        </p:blipFill>
        <p:spPr bwMode="auto">
          <a:xfrm>
            <a:off x="10570816" y="2244624"/>
            <a:ext cx="1329952" cy="18729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351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B0F0A762-9ED8-D8F0-9D14-51DA7BEF6ACB}"/>
              </a:ext>
            </a:extLst>
          </p:cNvPr>
          <p:cNvPicPr>
            <a:picLocks noChangeAspect="1"/>
          </p:cNvPicPr>
          <p:nvPr/>
        </p:nvPicPr>
        <p:blipFill>
          <a:blip r:embed="rId2"/>
          <a:stretch>
            <a:fillRect/>
          </a:stretch>
        </p:blipFill>
        <p:spPr>
          <a:xfrm>
            <a:off x="833899" y="1778725"/>
            <a:ext cx="3516254" cy="3219995"/>
          </a:xfrm>
          <a:prstGeom prst="rect">
            <a:avLst/>
          </a:prstGeom>
        </p:spPr>
      </p:pic>
      <p:pic>
        <p:nvPicPr>
          <p:cNvPr id="5" name="Billede 4">
            <a:extLst>
              <a:ext uri="{FF2B5EF4-FFF2-40B4-BE49-F238E27FC236}">
                <a16:creationId xmlns:a16="http://schemas.microsoft.com/office/drawing/2014/main" id="{50D5314D-C67C-386F-D5C4-BE351419AD93}"/>
              </a:ext>
            </a:extLst>
          </p:cNvPr>
          <p:cNvPicPr>
            <a:picLocks noChangeAspect="1"/>
          </p:cNvPicPr>
          <p:nvPr/>
        </p:nvPicPr>
        <p:blipFill rotWithShape="1">
          <a:blip r:embed="rId3">
            <a:alphaModFix amt="35000"/>
          </a:blip>
          <a:srcRect r="54009"/>
          <a:stretch/>
        </p:blipFill>
        <p:spPr bwMode="auto">
          <a:xfrm>
            <a:off x="10556661" y="2251144"/>
            <a:ext cx="1334582" cy="1879499"/>
          </a:xfrm>
          <a:prstGeom prst="rect">
            <a:avLst/>
          </a:prstGeom>
          <a:ln>
            <a:noFill/>
          </a:ln>
          <a:extLst>
            <a:ext uri="{53640926-AAD7-44D8-BBD7-CCE9431645EC}">
              <a14:shadowObscured xmlns:a14="http://schemas.microsoft.com/office/drawing/2010/main"/>
            </a:ext>
          </a:extLst>
        </p:spPr>
      </p:pic>
      <p:pic>
        <p:nvPicPr>
          <p:cNvPr id="3" name="Billede 2">
            <a:extLst>
              <a:ext uri="{FF2B5EF4-FFF2-40B4-BE49-F238E27FC236}">
                <a16:creationId xmlns:a16="http://schemas.microsoft.com/office/drawing/2014/main" id="{1F21CF9D-FB1F-9F2A-997E-3AA71AF69FE0}"/>
              </a:ext>
            </a:extLst>
          </p:cNvPr>
          <p:cNvPicPr>
            <a:picLocks noChangeAspect="1"/>
          </p:cNvPicPr>
          <p:nvPr/>
        </p:nvPicPr>
        <p:blipFill rotWithShape="1">
          <a:blip r:embed="rId3">
            <a:alphaModFix amt="35000"/>
          </a:blip>
          <a:srcRect l="52954" r="1054"/>
          <a:stretch/>
        </p:blipFill>
        <p:spPr bwMode="auto">
          <a:xfrm>
            <a:off x="10566186" y="365125"/>
            <a:ext cx="1334582" cy="1879499"/>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E2F0529D-F81F-73E8-F773-B2E471F54A7B}"/>
              </a:ext>
            </a:extLst>
          </p:cNvPr>
          <p:cNvSpPr>
            <a:spLocks noGrp="1"/>
          </p:cNvSpPr>
          <p:nvPr>
            <p:ph type="title"/>
          </p:nvPr>
        </p:nvSpPr>
        <p:spPr>
          <a:xfrm>
            <a:off x="839788" y="365125"/>
            <a:ext cx="9584372" cy="1325563"/>
          </a:xfrm>
        </p:spPr>
        <p:txBody>
          <a:bodyPr/>
          <a:lstStyle/>
          <a:p>
            <a:r>
              <a:rPr lang="da-DK" dirty="0"/>
              <a:t>Greve Strandeng</a:t>
            </a:r>
            <a:br>
              <a:rPr lang="da-DK" dirty="0"/>
            </a:br>
            <a:r>
              <a:rPr lang="da-DK" sz="1800" dirty="0">
                <a:latin typeface="Exo 2" panose="00000500000000000000" pitchFamily="50" charset="0"/>
              </a:rPr>
              <a:t>- Natur og wellness</a:t>
            </a:r>
          </a:p>
        </p:txBody>
      </p:sp>
      <p:sp>
        <p:nvSpPr>
          <p:cNvPr id="4" name="Pladsholder til indhold 3">
            <a:extLst>
              <a:ext uri="{FF2B5EF4-FFF2-40B4-BE49-F238E27FC236}">
                <a16:creationId xmlns:a16="http://schemas.microsoft.com/office/drawing/2014/main" id="{A5E908F4-63B4-90BA-93E9-6EBE658088D8}"/>
              </a:ext>
            </a:extLst>
          </p:cNvPr>
          <p:cNvSpPr>
            <a:spLocks noGrp="1"/>
          </p:cNvSpPr>
          <p:nvPr>
            <p:ph sz="half" idx="2"/>
          </p:nvPr>
        </p:nvSpPr>
        <p:spPr>
          <a:xfrm>
            <a:off x="4444628" y="1584959"/>
            <a:ext cx="5979531" cy="4907916"/>
          </a:xfrm>
        </p:spPr>
        <p:txBody>
          <a:bodyPr>
            <a:normAutofit/>
          </a:bodyPr>
          <a:lstStyle/>
          <a:p>
            <a:pPr marL="0" indent="0">
              <a:buNone/>
            </a:pPr>
            <a:r>
              <a:rPr lang="da-DK" sz="2200" dirty="0"/>
              <a:t>Rolige alternativ der indbyder til fred, ro og fordybelse. Beliggende ud til det store strandengsareal, der er hjemsted for særlig botanik og sjældne orkidé-arter, udgør området et af Strandparkens vigtigste naturområder. </a:t>
            </a:r>
            <a:endParaRPr lang="da-DK" sz="2200" dirty="0">
              <a:highlight>
                <a:srgbClr val="FFFF00"/>
              </a:highlight>
            </a:endParaRPr>
          </a:p>
          <a:p>
            <a:pPr marL="0" indent="0">
              <a:buNone/>
            </a:pPr>
            <a:r>
              <a:rPr lang="da-DK" sz="2200" dirty="0"/>
              <a:t>På samme placering som de eksisterende støttehuse vil anlægget med udsigt udover strandengen. Med de eksisterende grønne læhegn i ryggen er man godt skærmet for vind fra kysten, hvilket giver et rart og beskyttet opholdssted. Fra anlæggets top har man et glimrende panoramisk kig ud over både strandengen, Greve Marina og Køge Bugt.</a:t>
            </a:r>
          </a:p>
        </p:txBody>
      </p:sp>
    </p:spTree>
    <p:extLst>
      <p:ext uri="{BB962C8B-B14F-4D97-AF65-F5344CB8AC3E}">
        <p14:creationId xmlns:p14="http://schemas.microsoft.com/office/powerpoint/2010/main" val="182367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092E796-EE4E-3747-82F1-EE9190871C34}"/>
              </a:ext>
            </a:extLst>
          </p:cNvPr>
          <p:cNvPicPr>
            <a:picLocks noChangeAspect="1"/>
          </p:cNvPicPr>
          <p:nvPr/>
        </p:nvPicPr>
        <p:blipFill rotWithShape="1">
          <a:blip r:embed="rId2">
            <a:alphaModFix amt="35000"/>
          </a:blip>
          <a:srcRect r="54009"/>
          <a:stretch/>
        </p:blipFill>
        <p:spPr bwMode="auto">
          <a:xfrm>
            <a:off x="10556661" y="2251144"/>
            <a:ext cx="1334582" cy="1879499"/>
          </a:xfrm>
          <a:prstGeom prst="rect">
            <a:avLst/>
          </a:prstGeom>
          <a:ln>
            <a:noFill/>
          </a:ln>
          <a:extLst>
            <a:ext uri="{53640926-AAD7-44D8-BBD7-CCE9431645EC}">
              <a14:shadowObscured xmlns:a14="http://schemas.microsoft.com/office/drawing/2010/main"/>
            </a:ext>
          </a:extLst>
        </p:spPr>
      </p:pic>
      <p:pic>
        <p:nvPicPr>
          <p:cNvPr id="14" name="Billede 13">
            <a:extLst>
              <a:ext uri="{FF2B5EF4-FFF2-40B4-BE49-F238E27FC236}">
                <a16:creationId xmlns:a16="http://schemas.microsoft.com/office/drawing/2014/main" id="{8AC2A0CC-8EF5-58C8-5379-D0B52A541FB7}"/>
              </a:ext>
            </a:extLst>
          </p:cNvPr>
          <p:cNvPicPr>
            <a:picLocks noChangeAspect="1"/>
          </p:cNvPicPr>
          <p:nvPr/>
        </p:nvPicPr>
        <p:blipFill rotWithShape="1">
          <a:blip r:embed="rId2">
            <a:alphaModFix amt="35000"/>
          </a:blip>
          <a:srcRect l="52954" r="1054"/>
          <a:stretch/>
        </p:blipFill>
        <p:spPr bwMode="auto">
          <a:xfrm>
            <a:off x="10566186" y="365125"/>
            <a:ext cx="1334582" cy="1879499"/>
          </a:xfrm>
          <a:prstGeom prst="rect">
            <a:avLst/>
          </a:prstGeom>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E2F0529D-F81F-73E8-F773-B2E471F54A7B}"/>
              </a:ext>
            </a:extLst>
          </p:cNvPr>
          <p:cNvSpPr>
            <a:spLocks noGrp="1"/>
          </p:cNvSpPr>
          <p:nvPr>
            <p:ph type="title"/>
          </p:nvPr>
        </p:nvSpPr>
        <p:spPr>
          <a:xfrm>
            <a:off x="839788" y="365125"/>
            <a:ext cx="9584372" cy="1325563"/>
          </a:xfrm>
        </p:spPr>
        <p:txBody>
          <a:bodyPr/>
          <a:lstStyle/>
          <a:p>
            <a:r>
              <a:rPr lang="da-DK" dirty="0"/>
              <a:t>Greve Strandeng</a:t>
            </a:r>
            <a:br>
              <a:rPr lang="da-DK" dirty="0"/>
            </a:br>
            <a:r>
              <a:rPr lang="da-DK" sz="1800" dirty="0">
                <a:latin typeface="Exo 2" panose="00000500000000000000" pitchFamily="50" charset="0"/>
              </a:rPr>
              <a:t>- Natur og wellness</a:t>
            </a:r>
          </a:p>
        </p:txBody>
      </p:sp>
      <p:sp>
        <p:nvSpPr>
          <p:cNvPr id="4" name="Pladsholder til indhold 3">
            <a:extLst>
              <a:ext uri="{FF2B5EF4-FFF2-40B4-BE49-F238E27FC236}">
                <a16:creationId xmlns:a16="http://schemas.microsoft.com/office/drawing/2014/main" id="{A5E908F4-63B4-90BA-93E9-6EBE658088D8}"/>
              </a:ext>
            </a:extLst>
          </p:cNvPr>
          <p:cNvSpPr>
            <a:spLocks noGrp="1"/>
          </p:cNvSpPr>
          <p:nvPr>
            <p:ph sz="half" idx="2"/>
          </p:nvPr>
        </p:nvSpPr>
        <p:spPr>
          <a:xfrm>
            <a:off x="839788" y="1690687"/>
            <a:ext cx="2845521" cy="3249471"/>
          </a:xfrm>
        </p:spPr>
        <p:txBody>
          <a:bodyPr>
            <a:noAutofit/>
          </a:bodyPr>
          <a:lstStyle/>
          <a:p>
            <a:pPr marL="0" indent="0">
              <a:buNone/>
            </a:pPr>
            <a:r>
              <a:rPr lang="da-DK" sz="2000" i="1" u="sng" dirty="0"/>
              <a:t>Vandaktiviteter</a:t>
            </a:r>
          </a:p>
          <a:p>
            <a:pPr>
              <a:buFontTx/>
              <a:buChar char="-"/>
            </a:pPr>
            <a:r>
              <a:rPr lang="da-DK" sz="2000" dirty="0"/>
              <a:t>Vinterbadningsfacilitet v. etablering af en badeplatform i havnebassinet</a:t>
            </a:r>
          </a:p>
          <a:p>
            <a:pPr>
              <a:buFontTx/>
              <a:buChar char="-"/>
            </a:pPr>
            <a:r>
              <a:rPr lang="da-DK" sz="2000" dirty="0"/>
              <a:t>Grejbank</a:t>
            </a:r>
          </a:p>
        </p:txBody>
      </p:sp>
      <p:sp>
        <p:nvSpPr>
          <p:cNvPr id="11" name="Pladsholder til indhold 3">
            <a:extLst>
              <a:ext uri="{FF2B5EF4-FFF2-40B4-BE49-F238E27FC236}">
                <a16:creationId xmlns:a16="http://schemas.microsoft.com/office/drawing/2014/main" id="{6359E4EA-6AE1-FE6D-3C91-6A4CE94F1E49}"/>
              </a:ext>
            </a:extLst>
          </p:cNvPr>
          <p:cNvSpPr txBox="1">
            <a:spLocks/>
          </p:cNvSpPr>
          <p:nvPr/>
        </p:nvSpPr>
        <p:spPr>
          <a:xfrm>
            <a:off x="3945910" y="1690039"/>
            <a:ext cx="2844000" cy="3250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a-DK" sz="2000" i="1" u="sng" dirty="0"/>
              <a:t>Kulturaktiviteter</a:t>
            </a:r>
          </a:p>
          <a:p>
            <a:pPr>
              <a:buFontTx/>
              <a:buChar char="-"/>
            </a:pPr>
            <a:r>
              <a:rPr lang="da-DK" sz="2000" dirty="0"/>
              <a:t>Mindre café eller traktørsted (evt. foreningsdrevet eller ubemandet)</a:t>
            </a:r>
          </a:p>
          <a:p>
            <a:pPr>
              <a:buFontTx/>
              <a:buChar char="-"/>
            </a:pPr>
            <a:r>
              <a:rPr lang="da-DK" sz="2000" dirty="0"/>
              <a:t>Mindre arrangementer, fx litteraturoplæsning, akustisk intimkoncert</a:t>
            </a:r>
          </a:p>
        </p:txBody>
      </p:sp>
      <p:sp>
        <p:nvSpPr>
          <p:cNvPr id="12" name="Pladsholder til indhold 3">
            <a:extLst>
              <a:ext uri="{FF2B5EF4-FFF2-40B4-BE49-F238E27FC236}">
                <a16:creationId xmlns:a16="http://schemas.microsoft.com/office/drawing/2014/main" id="{75E12084-DD1C-6B20-121B-ECB0D16A0BFE}"/>
              </a:ext>
            </a:extLst>
          </p:cNvPr>
          <p:cNvSpPr txBox="1">
            <a:spLocks/>
          </p:cNvSpPr>
          <p:nvPr/>
        </p:nvSpPr>
        <p:spPr>
          <a:xfrm>
            <a:off x="6987188" y="1666084"/>
            <a:ext cx="2844000" cy="32494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lumMod val="90000"/>
                </a:schemeClr>
              </a:buClr>
              <a:buFont typeface="Wingdings" panose="05000000000000000000" pitchFamily="2" charset="2"/>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5">
                  <a:lumMod val="90000"/>
                </a:schemeClr>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a-DK" sz="2000" i="1" u="sng" dirty="0"/>
              <a:t>Landaktiviteter</a:t>
            </a:r>
          </a:p>
          <a:p>
            <a:pPr>
              <a:buFontTx/>
              <a:buChar char="-"/>
            </a:pPr>
            <a:r>
              <a:rPr lang="da-DK" sz="2000" dirty="0"/>
              <a:t>Naturformidling</a:t>
            </a:r>
          </a:p>
          <a:p>
            <a:pPr>
              <a:buFontTx/>
              <a:buChar char="-"/>
            </a:pPr>
            <a:r>
              <a:rPr lang="da-DK" sz="2000" dirty="0"/>
              <a:t>Mindre lokaler til fx yoga, massage, fysioterapi</a:t>
            </a:r>
          </a:p>
          <a:p>
            <a:pPr>
              <a:buFontTx/>
              <a:buChar char="-"/>
            </a:pPr>
            <a:r>
              <a:rPr lang="da-DK" sz="2000" dirty="0"/>
              <a:t>Sauna og vinterbadning</a:t>
            </a:r>
          </a:p>
          <a:p>
            <a:pPr>
              <a:buFontTx/>
              <a:buChar char="-"/>
            </a:pPr>
            <a:r>
              <a:rPr lang="da-DK" sz="2000" dirty="0"/>
              <a:t>Shelters </a:t>
            </a:r>
          </a:p>
          <a:p>
            <a:pPr>
              <a:buFontTx/>
              <a:buChar char="-"/>
            </a:pPr>
            <a:r>
              <a:rPr lang="da-DK" sz="2000" dirty="0"/>
              <a:t>Evt. promenadedæk</a:t>
            </a:r>
          </a:p>
        </p:txBody>
      </p:sp>
      <p:pic>
        <p:nvPicPr>
          <p:cNvPr id="18" name="Billede 17" descr="Et billede, der indeholder tekst&#10;&#10;Automatisk genereret beskrivelse">
            <a:extLst>
              <a:ext uri="{FF2B5EF4-FFF2-40B4-BE49-F238E27FC236}">
                <a16:creationId xmlns:a16="http://schemas.microsoft.com/office/drawing/2014/main" id="{5DB2B71A-7A80-80F7-4D56-AE1AF9DF9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94" r="65919" b="72793"/>
          <a:stretch/>
        </p:blipFill>
        <p:spPr bwMode="auto">
          <a:xfrm>
            <a:off x="976622" y="5061586"/>
            <a:ext cx="1078230" cy="480695"/>
          </a:xfrm>
          <a:prstGeom prst="rect">
            <a:avLst/>
          </a:prstGeom>
          <a:ln>
            <a:noFill/>
          </a:ln>
          <a:extLst>
            <a:ext uri="{53640926-AAD7-44D8-BBD7-CCE9431645EC}">
              <a14:shadowObscured xmlns:a14="http://schemas.microsoft.com/office/drawing/2010/main"/>
            </a:ext>
          </a:extLst>
        </p:spPr>
      </p:pic>
      <p:pic>
        <p:nvPicPr>
          <p:cNvPr id="19" name="Billede 18" descr="Et billede, der indeholder tekst&#10;&#10;Automatisk genereret beskrivelse">
            <a:extLst>
              <a:ext uri="{FF2B5EF4-FFF2-40B4-BE49-F238E27FC236}">
                <a16:creationId xmlns:a16="http://schemas.microsoft.com/office/drawing/2014/main" id="{F146A4BA-358C-07AC-7832-571DA7267B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5309"/>
          <a:stretch/>
        </p:blipFill>
        <p:spPr bwMode="auto">
          <a:xfrm>
            <a:off x="7081878" y="5021581"/>
            <a:ext cx="3238500" cy="539750"/>
          </a:xfrm>
          <a:prstGeom prst="rect">
            <a:avLst/>
          </a:prstGeom>
          <a:ln>
            <a:noFill/>
          </a:ln>
          <a:extLst>
            <a:ext uri="{53640926-AAD7-44D8-BBD7-CCE9431645EC}">
              <a14:shadowObscured xmlns:a14="http://schemas.microsoft.com/office/drawing/2010/main"/>
            </a:ext>
          </a:extLst>
        </p:spPr>
      </p:pic>
      <p:pic>
        <p:nvPicPr>
          <p:cNvPr id="20" name="Billede 19" descr="Et billede, der indeholder tekst&#10;&#10;Automatisk genereret beskrivelse">
            <a:extLst>
              <a:ext uri="{FF2B5EF4-FFF2-40B4-BE49-F238E27FC236}">
                <a16:creationId xmlns:a16="http://schemas.microsoft.com/office/drawing/2014/main" id="{3D0F246C-3C5F-3D50-0DE6-5B673DC41D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461" r="66156" b="35778"/>
          <a:stretch/>
        </p:blipFill>
        <p:spPr bwMode="auto">
          <a:xfrm>
            <a:off x="4076116" y="5061586"/>
            <a:ext cx="1078865" cy="511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2725140"/>
      </p:ext>
    </p:extLst>
  </p:cSld>
  <p:clrMapOvr>
    <a:masterClrMapping/>
  </p:clrMapOvr>
</p:sld>
</file>

<file path=ppt/theme/theme1.xml><?xml version="1.0" encoding="utf-8"?>
<a:theme xmlns:a="http://schemas.openxmlformats.org/drawingml/2006/main" name="1_Office-tema">
  <a:themeElements>
    <a:clrScheme name="Greve Kommune 2020">
      <a:dk1>
        <a:srgbClr val="072335"/>
      </a:dk1>
      <a:lt1>
        <a:srgbClr val="FFFFFF"/>
      </a:lt1>
      <a:dk2>
        <a:srgbClr val="072335"/>
      </a:dk2>
      <a:lt2>
        <a:srgbClr val="E7E6E6"/>
      </a:lt2>
      <a:accent1>
        <a:srgbClr val="0054A4"/>
      </a:accent1>
      <a:accent2>
        <a:srgbClr val="48A1FA"/>
      </a:accent2>
      <a:accent3>
        <a:srgbClr val="182B4D"/>
      </a:accent3>
      <a:accent4>
        <a:srgbClr val="2F5496"/>
      </a:accent4>
      <a:accent5>
        <a:srgbClr val="04509C"/>
      </a:accent5>
      <a:accent6>
        <a:srgbClr val="8496B0"/>
      </a:accent6>
      <a:hlink>
        <a:srgbClr val="0054A4"/>
      </a:hlink>
      <a:folHlink>
        <a:srgbClr val="48A1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ve Kommune - skabelon v1.pptx" id="{6536E1B0-80C9-41F7-B055-33A62AE5C181}" vid="{F2FD37CC-9F6C-43AA-9BE1-818C6A174D28}"/>
    </a:ext>
  </a:extLst>
</a:theme>
</file>

<file path=ppt/theme/theme2.xml><?xml version="1.0" encoding="utf-8"?>
<a:theme xmlns:a="http://schemas.openxmlformats.org/drawingml/2006/main" name="Office-tema">
  <a:themeElements>
    <a:clrScheme name="Greve Kommune 2020">
      <a:dk1>
        <a:srgbClr val="072335"/>
      </a:dk1>
      <a:lt1>
        <a:srgbClr val="FFFFFF"/>
      </a:lt1>
      <a:dk2>
        <a:srgbClr val="072335"/>
      </a:dk2>
      <a:lt2>
        <a:srgbClr val="E7E6E6"/>
      </a:lt2>
      <a:accent1>
        <a:srgbClr val="0054A4"/>
      </a:accent1>
      <a:accent2>
        <a:srgbClr val="48A1FA"/>
      </a:accent2>
      <a:accent3>
        <a:srgbClr val="182B4D"/>
      </a:accent3>
      <a:accent4>
        <a:srgbClr val="2F5496"/>
      </a:accent4>
      <a:accent5>
        <a:srgbClr val="04509C"/>
      </a:accent5>
      <a:accent6>
        <a:srgbClr val="8496B0"/>
      </a:accent6>
      <a:hlink>
        <a:srgbClr val="0054A4"/>
      </a:hlink>
      <a:folHlink>
        <a:srgbClr val="48A1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ve Kommune - skabelon v1.pptx" id="{6536E1B0-80C9-41F7-B055-33A62AE5C181}" vid="{F2FD37CC-9F6C-43AA-9BE1-818C6A174D28}"/>
    </a:ext>
  </a:extLst>
</a:theme>
</file>

<file path=ppt/theme/theme3.xml><?xml version="1.0" encoding="utf-8"?>
<a:theme xmlns:a="http://schemas.openxmlformats.org/drawingml/2006/main" name="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0DA7B5B-03EF-43EB-942C-BB4AC5E2AAA1}">
  <we:reference id="wa104380645" version="1.0.0.0" store="da-DK" storeType="OMEX"/>
  <we:alternateReferences>
    <we:reference id="WA104380645" version="1.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69E36F030B984B884AEE40D87A3664" ma:contentTypeVersion="15" ma:contentTypeDescription="Create a new document." ma:contentTypeScope="" ma:versionID="7043422cd11bfd97df35363843ee0081">
  <xsd:schema xmlns:xsd="http://www.w3.org/2001/XMLSchema" xmlns:xs="http://www.w3.org/2001/XMLSchema" xmlns:p="http://schemas.microsoft.com/office/2006/metadata/properties" xmlns:ns1="http://schemas.microsoft.com/sharepoint/v3" xmlns:ns3="a86a141c-6ea4-49cc-a64e-efcdb8fce9dd" xmlns:ns4="f2cd78c9-0e55-41e2-aa58-4f2f065a0c68" targetNamespace="http://schemas.microsoft.com/office/2006/metadata/properties" ma:root="true" ma:fieldsID="b9d73ba03b295d8f0883e55ce172a69f" ns1:_="" ns3:_="" ns4:_="">
    <xsd:import namespace="http://schemas.microsoft.com/sharepoint/v3"/>
    <xsd:import namespace="a86a141c-6ea4-49cc-a64e-efcdb8fce9dd"/>
    <xsd:import namespace="f2cd78c9-0e55-41e2-aa58-4f2f065a0c6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6a141c-6ea4-49cc-a64e-efcdb8fce9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cd78c9-0e55-41e2-aa58-4f2f065a0c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C6BF78-EC06-411D-AF3E-9EB01784A9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6a141c-6ea4-49cc-a64e-efcdb8fce9dd"/>
    <ds:schemaRef ds:uri="f2cd78c9-0e55-41e2-aa58-4f2f065a0c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898CC0-1FC0-41A5-9437-C2D71E8129B1}">
  <ds:schemaRefs>
    <ds:schemaRef ds:uri="http://purl.org/dc/dcmitype/"/>
    <ds:schemaRef ds:uri="http://schemas.microsoft.com/office/2006/documentManagement/types"/>
    <ds:schemaRef ds:uri="http://purl.org/dc/elements/1.1/"/>
    <ds:schemaRef ds:uri="http://schemas.microsoft.com/office/2006/metadata/properties"/>
    <ds:schemaRef ds:uri="f2cd78c9-0e55-41e2-aa58-4f2f065a0c68"/>
    <ds:schemaRef ds:uri="http://schemas.microsoft.com/sharepoint/v3"/>
    <ds:schemaRef ds:uri="http://purl.org/dc/terms/"/>
    <ds:schemaRef ds:uri="a86a141c-6ea4-49cc-a64e-efcdb8fce9dd"/>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5CE648-9797-4BED-9F97-8768BF1054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1861</TotalTime>
  <Words>1095</Words>
  <Application>Microsoft Office PowerPoint</Application>
  <PresentationFormat>Widescreen</PresentationFormat>
  <Paragraphs>129</Paragraphs>
  <Slides>15</Slides>
  <Notes>0</Notes>
  <HiddenSlides>0</HiddenSlides>
  <MMClips>0</MMClips>
  <ScaleCrop>false</ScaleCrop>
  <HeadingPairs>
    <vt:vector size="6" baseType="variant">
      <vt:variant>
        <vt:lpstr>Benyttede skrifttyper</vt:lpstr>
      </vt:variant>
      <vt:variant>
        <vt:i4>7</vt:i4>
      </vt:variant>
      <vt:variant>
        <vt:lpstr>Tema</vt:lpstr>
      </vt:variant>
      <vt:variant>
        <vt:i4>3</vt:i4>
      </vt:variant>
      <vt:variant>
        <vt:lpstr>Slidetitler</vt:lpstr>
      </vt:variant>
      <vt:variant>
        <vt:i4>15</vt:i4>
      </vt:variant>
    </vt:vector>
  </HeadingPairs>
  <TitlesOfParts>
    <vt:vector size="25" baseType="lpstr">
      <vt:lpstr>Arial</vt:lpstr>
      <vt:lpstr>Calibri</vt:lpstr>
      <vt:lpstr>Calibri Light</vt:lpstr>
      <vt:lpstr>Exo 2</vt:lpstr>
      <vt:lpstr>Exo 2 Extra Bold</vt:lpstr>
      <vt:lpstr>Exo 2 Medium</vt:lpstr>
      <vt:lpstr>Wingdings</vt:lpstr>
      <vt:lpstr>1_Office-tema</vt:lpstr>
      <vt:lpstr>Office-tema</vt:lpstr>
      <vt:lpstr>Brugerdefineret design</vt:lpstr>
      <vt:lpstr>Modernisering af  Køge Bugt Strandpark</vt:lpstr>
      <vt:lpstr>Proces for modernisering af Køge Bugt Strandpark</vt:lpstr>
      <vt:lpstr>Rammerne for anlægsloven</vt:lpstr>
      <vt:lpstr>Fokusområder</vt:lpstr>
      <vt:lpstr>Hundige Strand og Dykanden - Vandsport og aktivt strandliv</vt:lpstr>
      <vt:lpstr>Hundige Strand og Dykanden - Vandsport og aktivt strandliv</vt:lpstr>
      <vt:lpstr>Hundige Strand og Dykanden - Vandsport og aktivt strandliv</vt:lpstr>
      <vt:lpstr>Greve Strandeng - Natur og wellness</vt:lpstr>
      <vt:lpstr>Greve Strandeng - Natur og wellness</vt:lpstr>
      <vt:lpstr>Greve Strandeng - Natur og wellness</vt:lpstr>
      <vt:lpstr>Stier</vt:lpstr>
      <vt:lpstr>Stier</vt:lpstr>
      <vt:lpstr>Tidsplan</vt:lpstr>
      <vt:lpstr>Spørgsmål eller input?</vt:lpstr>
      <vt:lpstr>Baggrund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Daniel Larsen</dc:creator>
  <cp:lastModifiedBy>Gitte Østergård Simonsen</cp:lastModifiedBy>
  <cp:revision>20</cp:revision>
  <dcterms:created xsi:type="dcterms:W3CDTF">2019-02-19T11:35:55Z</dcterms:created>
  <dcterms:modified xsi:type="dcterms:W3CDTF">2022-11-04T07:46:34Z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d">
    <vt:lpwstr>2615549</vt:lpwstr>
  </property>
  <property fmtid="{D5CDD505-2E9C-101B-9397-08002B2CF9AE}" pid="3" name="verId">
    <vt:lpwstr>2590564</vt:lpwstr>
  </property>
  <property fmtid="{D5CDD505-2E9C-101B-9397-08002B2CF9AE}" pid="4" name="templateId">
    <vt:lpwstr>500003</vt:lpwstr>
  </property>
  <property fmtid="{D5CDD505-2E9C-101B-9397-08002B2CF9AE}" pid="5" name="fileId">
    <vt:lpwstr>2354124</vt:lpwstr>
  </property>
  <property fmtid="{D5CDD505-2E9C-101B-9397-08002B2CF9AE}" pid="6" name="filePath">
    <vt:lpwstr>
    </vt:lpwstr>
  </property>
  <property fmtid="{D5CDD505-2E9C-101B-9397-08002B2CF9AE}" pid="7" name="templateFilePath">
    <vt:lpwstr>c:\windows\system32\inetsrv\greve kommune - skabelon v1.potx</vt:lpwstr>
  </property>
  <property fmtid="{D5CDD505-2E9C-101B-9397-08002B2CF9AE}" pid="8" name="filePathOneNote">
    <vt:lpwstr>
    </vt:lpwstr>
  </property>
  <property fmtid="{D5CDD505-2E9C-101B-9397-08002B2CF9AE}" pid="9" name="fileName">
    <vt:lpwstr>22-012932-5 Interessentinddragelse modernisering af Køge Bugt Strandpark 2354124_1_0.pptx</vt:lpwstr>
  </property>
  <property fmtid="{D5CDD505-2E9C-101B-9397-08002B2CF9AE}" pid="10" name="comment">
    <vt:lpwstr>Interessentinddragelse modernisering af Køge Bugt Strandpark</vt:lpwstr>
  </property>
  <property fmtid="{D5CDD505-2E9C-101B-9397-08002B2CF9AE}" pid="11" name="sourceId">
    <vt:lpwstr>{0(8)}</vt:lpwstr>
  </property>
  <property fmtid="{D5CDD505-2E9C-101B-9397-08002B2CF9AE}" pid="12" name="module">
    <vt:lpwstr>{0(9)}</vt:lpwstr>
  </property>
  <property fmtid="{D5CDD505-2E9C-101B-9397-08002B2CF9AE}" pid="13" name="customParams">
    <vt:lpwstr>
    </vt:lpwstr>
  </property>
  <property fmtid="{D5CDD505-2E9C-101B-9397-08002B2CF9AE}" pid="14" name="createdBy">
    <vt:lpwstr>Gitte Østergård Simonsen</vt:lpwstr>
  </property>
  <property fmtid="{D5CDD505-2E9C-101B-9397-08002B2CF9AE}" pid="15" name="modifiedBy">
    <vt:lpwstr>Gitte Østergård Simonsen</vt:lpwstr>
  </property>
  <property fmtid="{D5CDD505-2E9C-101B-9397-08002B2CF9AE}" pid="16" name="serverName">
    <vt:lpwstr>grk.fujitsuedoc.dk:1000</vt:lpwstr>
  </property>
  <property fmtid="{D5CDD505-2E9C-101B-9397-08002B2CF9AE}" pid="17" name="server">
    <vt:lpwstr>grk.fujitsuedoc.dk:1000</vt:lpwstr>
  </property>
  <property fmtid="{D5CDD505-2E9C-101B-9397-08002B2CF9AE}" pid="18" name="protocol">
    <vt:lpwstr>off</vt:lpwstr>
  </property>
  <property fmtid="{D5CDD505-2E9C-101B-9397-08002B2CF9AE}" pid="19" name="site">
    <vt:lpwstr>/locator.aspx</vt:lpwstr>
  </property>
  <property fmtid="{D5CDD505-2E9C-101B-9397-08002B2CF9AE}" pid="20" name="externalUser">
    <vt:lpwstr>
    </vt:lpwstr>
  </property>
  <property fmtid="{D5CDD505-2E9C-101B-9397-08002B2CF9AE}" pid="21" name="option">
    <vt:lpwstr>true</vt:lpwstr>
  </property>
  <property fmtid="{D5CDD505-2E9C-101B-9397-08002B2CF9AE}" pid="22" name="currentVerId">
    <vt:lpwstr>2590564</vt:lpwstr>
  </property>
</Properties>
</file>