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5"/>
  </p:notesMasterIdLst>
  <p:sldIdLst>
    <p:sldId id="286" r:id="rId6"/>
    <p:sldId id="268" r:id="rId7"/>
    <p:sldId id="287" r:id="rId8"/>
    <p:sldId id="288" r:id="rId9"/>
    <p:sldId id="291" r:id="rId10"/>
    <p:sldId id="273" r:id="rId11"/>
    <p:sldId id="275" r:id="rId12"/>
    <p:sldId id="264" r:id="rId13"/>
    <p:sldId id="290" r:id="rId14"/>
  </p:sldIdLst>
  <p:sldSz cx="12801600" cy="9601200" type="A3"/>
  <p:notesSz cx="6797675" cy="9926638"/>
  <p:defaultTextStyle>
    <a:defPPr>
      <a:defRPr lang="da-DK"/>
    </a:defPPr>
    <a:lvl1pPr marL="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CD91"/>
    <a:srgbClr val="CFBDA9"/>
    <a:srgbClr val="F19B61"/>
    <a:srgbClr val="31A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770" y="7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CC63D-C353-4981-84AC-1C46E4DE27AF}" type="datetimeFigureOut">
              <a:rPr lang="da-DK" smtClean="0"/>
              <a:t>30-03-2026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E82C0-1D0C-41BD-B3E0-0D15059F896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063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6E82C0-1D0C-41BD-B3E0-0D15059F8968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950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6E82C0-1D0C-41BD-B3E0-0D15059F896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0082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6E82C0-1D0C-41BD-B3E0-0D15059F8968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6415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6E82C0-1D0C-41BD-B3E0-0D15059F8968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5180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E82C0-1D0C-41BD-B3E0-0D15059F8968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9788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B74E7-3EF4-76E4-E833-1D2103269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BD8BDCEB-1563-2C41-28A0-A4332200A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72F7EE6-7C87-16AF-22FC-E716A37249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E024BEF-4390-2919-5BAB-4BEA3609A9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21DDC1-6689-3CAE-98F7-16768241B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0AC74-7C4E-4767-AAE5-AEEBD2A5D2E4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74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573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249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6126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93" indent="0" algn="ctr">
              <a:buNone/>
              <a:defRPr sz="2800"/>
            </a:lvl2pPr>
            <a:lvl3pPr marL="1280185" indent="0" algn="ctr">
              <a:buNone/>
              <a:defRPr sz="2520"/>
            </a:lvl3pPr>
            <a:lvl4pPr marL="1920278" indent="0" algn="ctr">
              <a:buNone/>
              <a:defRPr sz="2240"/>
            </a:lvl4pPr>
            <a:lvl5pPr marL="2560372" indent="0" algn="ctr">
              <a:buNone/>
              <a:defRPr sz="2240"/>
            </a:lvl5pPr>
            <a:lvl6pPr marL="3200464" indent="0" algn="ctr">
              <a:buNone/>
              <a:defRPr sz="2240"/>
            </a:lvl6pPr>
            <a:lvl7pPr marL="3840557" indent="0" algn="ctr">
              <a:buNone/>
              <a:defRPr sz="2240"/>
            </a:lvl7pPr>
            <a:lvl8pPr marL="4480650" indent="0" algn="ctr">
              <a:buNone/>
              <a:defRPr sz="2240"/>
            </a:lvl8pPr>
            <a:lvl9pPr marL="5120742" indent="0" algn="ctr">
              <a:buNone/>
              <a:defRPr sz="224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754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865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93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8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7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72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6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55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65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742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719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740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93" indent="0">
              <a:buNone/>
              <a:defRPr sz="2800" b="1"/>
            </a:lvl2pPr>
            <a:lvl3pPr marL="1280185" indent="0">
              <a:buNone/>
              <a:defRPr sz="2520" b="1"/>
            </a:lvl3pPr>
            <a:lvl4pPr marL="1920278" indent="0">
              <a:buNone/>
              <a:defRPr sz="2240" b="1"/>
            </a:lvl4pPr>
            <a:lvl5pPr marL="2560372" indent="0">
              <a:buNone/>
              <a:defRPr sz="2240" b="1"/>
            </a:lvl5pPr>
            <a:lvl6pPr marL="3200464" indent="0">
              <a:buNone/>
              <a:defRPr sz="2240" b="1"/>
            </a:lvl6pPr>
            <a:lvl7pPr marL="3840557" indent="0">
              <a:buNone/>
              <a:defRPr sz="2240" b="1"/>
            </a:lvl7pPr>
            <a:lvl8pPr marL="4480650" indent="0">
              <a:buNone/>
              <a:defRPr sz="2240" b="1"/>
            </a:lvl8pPr>
            <a:lvl9pPr marL="5120742" indent="0">
              <a:buNone/>
              <a:defRPr sz="224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93" indent="0">
              <a:buNone/>
              <a:defRPr sz="2800" b="1"/>
            </a:lvl2pPr>
            <a:lvl3pPr marL="1280185" indent="0">
              <a:buNone/>
              <a:defRPr sz="2520" b="1"/>
            </a:lvl3pPr>
            <a:lvl4pPr marL="1920278" indent="0">
              <a:buNone/>
              <a:defRPr sz="2240" b="1"/>
            </a:lvl4pPr>
            <a:lvl5pPr marL="2560372" indent="0">
              <a:buNone/>
              <a:defRPr sz="2240" b="1"/>
            </a:lvl5pPr>
            <a:lvl6pPr marL="3200464" indent="0">
              <a:buNone/>
              <a:defRPr sz="2240" b="1"/>
            </a:lvl6pPr>
            <a:lvl7pPr marL="3840557" indent="0">
              <a:buNone/>
              <a:defRPr sz="2240" b="1"/>
            </a:lvl7pPr>
            <a:lvl8pPr marL="4480650" indent="0">
              <a:buNone/>
              <a:defRPr sz="2240" b="1"/>
            </a:lvl8pPr>
            <a:lvl9pPr marL="5120742" indent="0">
              <a:buNone/>
              <a:defRPr sz="224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5"/>
            <a:ext cx="5442347" cy="515842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352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258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810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9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93" indent="0">
              <a:buNone/>
              <a:defRPr sz="1960"/>
            </a:lvl2pPr>
            <a:lvl3pPr marL="1280185" indent="0">
              <a:buNone/>
              <a:defRPr sz="1680"/>
            </a:lvl3pPr>
            <a:lvl4pPr marL="1920278" indent="0">
              <a:buNone/>
              <a:defRPr sz="1400"/>
            </a:lvl4pPr>
            <a:lvl5pPr marL="2560372" indent="0">
              <a:buNone/>
              <a:defRPr sz="1400"/>
            </a:lvl5pPr>
            <a:lvl6pPr marL="3200464" indent="0">
              <a:buNone/>
              <a:defRPr sz="1400"/>
            </a:lvl6pPr>
            <a:lvl7pPr marL="3840557" indent="0">
              <a:buNone/>
              <a:defRPr sz="1400"/>
            </a:lvl7pPr>
            <a:lvl8pPr marL="4480650" indent="0">
              <a:buNone/>
              <a:defRPr sz="1400"/>
            </a:lvl8pPr>
            <a:lvl9pPr marL="5120742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54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2264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9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93" indent="0">
              <a:buNone/>
              <a:defRPr sz="3920"/>
            </a:lvl2pPr>
            <a:lvl3pPr marL="1280185" indent="0">
              <a:buNone/>
              <a:defRPr sz="3360"/>
            </a:lvl3pPr>
            <a:lvl4pPr marL="1920278" indent="0">
              <a:buNone/>
              <a:defRPr sz="2800"/>
            </a:lvl4pPr>
            <a:lvl5pPr marL="2560372" indent="0">
              <a:buNone/>
              <a:defRPr sz="2800"/>
            </a:lvl5pPr>
            <a:lvl6pPr marL="3200464" indent="0">
              <a:buNone/>
              <a:defRPr sz="2800"/>
            </a:lvl6pPr>
            <a:lvl7pPr marL="3840557" indent="0">
              <a:buNone/>
              <a:defRPr sz="2800"/>
            </a:lvl7pPr>
            <a:lvl8pPr marL="4480650" indent="0">
              <a:buNone/>
              <a:defRPr sz="2800"/>
            </a:lvl8pPr>
            <a:lvl9pPr marL="5120742" indent="0">
              <a:buNone/>
              <a:defRPr sz="2800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93" indent="0">
              <a:buNone/>
              <a:defRPr sz="1960"/>
            </a:lvl2pPr>
            <a:lvl3pPr marL="1280185" indent="0">
              <a:buNone/>
              <a:defRPr sz="1680"/>
            </a:lvl3pPr>
            <a:lvl4pPr marL="1920278" indent="0">
              <a:buNone/>
              <a:defRPr sz="1400"/>
            </a:lvl4pPr>
            <a:lvl5pPr marL="2560372" indent="0">
              <a:buNone/>
              <a:defRPr sz="1400"/>
            </a:lvl5pPr>
            <a:lvl6pPr marL="3200464" indent="0">
              <a:buNone/>
              <a:defRPr sz="1400"/>
            </a:lvl6pPr>
            <a:lvl7pPr marL="3840557" indent="0">
              <a:buNone/>
              <a:defRPr sz="1400"/>
            </a:lvl7pPr>
            <a:lvl8pPr marL="4480650" indent="0">
              <a:buNone/>
              <a:defRPr sz="1400"/>
            </a:lvl8pPr>
            <a:lvl9pPr marL="5120742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730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35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3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2" y="511175"/>
            <a:ext cx="8121015" cy="8136573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23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84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585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028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482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337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944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Rev. Januar 2019 - med navne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617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5E0AD-A525-486A-8F35-35D42D95BDF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7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80185"/>
            <a:r>
              <a:rPr lang="da-DK">
                <a:solidFill>
                  <a:prstClr val="black">
                    <a:tint val="75000"/>
                  </a:prstClr>
                </a:solidFill>
              </a:rPr>
              <a:t>Rev. Januar 2019 - med navne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4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80185"/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80185"/>
            <a:fld id="{9385E0AD-A525-486A-8F35-35D42D95BDF1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 defTabSz="1280185"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85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defTabSz="1280185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7" indent="-320047" algn="l" defTabSz="1280185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40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32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325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417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510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603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97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789" indent="-320047" algn="l" defTabSz="1280185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93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85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78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72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64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557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650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742" algn="l" defTabSz="1280185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Lige forbindelse 73">
            <a:extLst>
              <a:ext uri="{FF2B5EF4-FFF2-40B4-BE49-F238E27FC236}">
                <a16:creationId xmlns:a16="http://schemas.microsoft.com/office/drawing/2014/main" id="{D640C44E-5F77-0F63-296B-E15F15B32389}"/>
              </a:ext>
            </a:extLst>
          </p:cNvPr>
          <p:cNvCxnSpPr>
            <a:cxnSpLocks/>
          </p:cNvCxnSpPr>
          <p:nvPr/>
        </p:nvCxnSpPr>
        <p:spPr>
          <a:xfrm flipV="1">
            <a:off x="5433864" y="5334400"/>
            <a:ext cx="0" cy="323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B3B3CCF1-4863-CFE8-3C48-CC446736A4FD}"/>
              </a:ext>
            </a:extLst>
          </p:cNvPr>
          <p:cNvCxnSpPr/>
          <p:nvPr/>
        </p:nvCxnSpPr>
        <p:spPr>
          <a:xfrm flipV="1">
            <a:off x="10097228" y="5339927"/>
            <a:ext cx="0" cy="315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ktangel 26"/>
          <p:cNvSpPr/>
          <p:nvPr/>
        </p:nvSpPr>
        <p:spPr>
          <a:xfrm>
            <a:off x="2416065" y="3684135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</a:p>
        </p:txBody>
      </p:sp>
      <p:sp>
        <p:nvSpPr>
          <p:cNvPr id="37" name="Rektangel 36"/>
          <p:cNvSpPr/>
          <p:nvPr/>
        </p:nvSpPr>
        <p:spPr>
          <a:xfrm>
            <a:off x="447773" y="5633517"/>
            <a:ext cx="1391539" cy="965212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Børn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Familier</a:t>
            </a:r>
          </a:p>
        </p:txBody>
      </p:sp>
      <p:sp>
        <p:nvSpPr>
          <p:cNvPr id="38" name="Rektangel 37"/>
          <p:cNvSpPr/>
          <p:nvPr/>
        </p:nvSpPr>
        <p:spPr>
          <a:xfrm>
            <a:off x="11054234" y="5637472"/>
            <a:ext cx="1572979" cy="934898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Teknik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Miljø</a:t>
            </a:r>
          </a:p>
        </p:txBody>
      </p:sp>
      <p:sp>
        <p:nvSpPr>
          <p:cNvPr id="39" name="Rektangel 38"/>
          <p:cNvSpPr/>
          <p:nvPr/>
        </p:nvSpPr>
        <p:spPr>
          <a:xfrm>
            <a:off x="3343037" y="5632509"/>
            <a:ext cx="1344668" cy="968562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Job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Socialservice</a:t>
            </a:r>
          </a:p>
        </p:txBody>
      </p:sp>
      <p:sp>
        <p:nvSpPr>
          <p:cNvPr id="40" name="Rektangel 39"/>
          <p:cNvSpPr/>
          <p:nvPr/>
        </p:nvSpPr>
        <p:spPr>
          <a:xfrm>
            <a:off x="9372795" y="5637765"/>
            <a:ext cx="1611719" cy="934605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Sundhed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Pleje</a:t>
            </a:r>
          </a:p>
        </p:txBody>
      </p:sp>
      <p:sp>
        <p:nvSpPr>
          <p:cNvPr id="41" name="Rektangel 40"/>
          <p:cNvSpPr/>
          <p:nvPr/>
        </p:nvSpPr>
        <p:spPr>
          <a:xfrm>
            <a:off x="1930691" y="5632509"/>
            <a:ext cx="1344668" cy="966220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Dagtilbud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Skoler</a:t>
            </a:r>
          </a:p>
        </p:txBody>
      </p:sp>
      <p:sp>
        <p:nvSpPr>
          <p:cNvPr id="42" name="Rektangel 41"/>
          <p:cNvSpPr/>
          <p:nvPr/>
        </p:nvSpPr>
        <p:spPr>
          <a:xfrm>
            <a:off x="10762978" y="3641716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</a:p>
        </p:txBody>
      </p:sp>
      <p:sp>
        <p:nvSpPr>
          <p:cNvPr id="43" name="Rektangel 42"/>
          <p:cNvSpPr/>
          <p:nvPr/>
        </p:nvSpPr>
        <p:spPr>
          <a:xfrm>
            <a:off x="6841523" y="956323"/>
            <a:ext cx="1864235" cy="6683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Byråd</a:t>
            </a:r>
          </a:p>
        </p:txBody>
      </p:sp>
      <p:sp>
        <p:nvSpPr>
          <p:cNvPr id="44" name="Rektangel 43"/>
          <p:cNvSpPr/>
          <p:nvPr/>
        </p:nvSpPr>
        <p:spPr>
          <a:xfrm>
            <a:off x="6863184" y="3646188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Kommunaldirektør</a:t>
            </a:r>
          </a:p>
        </p:txBody>
      </p:sp>
      <p:cxnSp>
        <p:nvCxnSpPr>
          <p:cNvPr id="48" name="Lige forbindelse 47"/>
          <p:cNvCxnSpPr>
            <a:stCxn id="43" idx="2"/>
            <a:endCxn id="43" idx="2"/>
          </p:cNvCxnSpPr>
          <p:nvPr/>
        </p:nvCxnSpPr>
        <p:spPr>
          <a:xfrm>
            <a:off x="7773641" y="16247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/>
          <p:cNvCxnSpPr>
            <a:stCxn id="43" idx="2"/>
            <a:endCxn id="44" idx="0"/>
          </p:cNvCxnSpPr>
          <p:nvPr/>
        </p:nvCxnSpPr>
        <p:spPr>
          <a:xfrm>
            <a:off x="7773641" y="1624720"/>
            <a:ext cx="21661" cy="2021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/>
          <p:cNvCxnSpPr>
            <a:cxnSpLocks/>
          </p:cNvCxnSpPr>
          <p:nvPr/>
        </p:nvCxnSpPr>
        <p:spPr>
          <a:xfrm>
            <a:off x="7021277" y="5297414"/>
            <a:ext cx="3097520" cy="20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ktangel 29"/>
          <p:cNvSpPr/>
          <p:nvPr/>
        </p:nvSpPr>
        <p:spPr>
          <a:xfrm>
            <a:off x="7849927" y="5638026"/>
            <a:ext cx="1453148" cy="948980"/>
          </a:xfrm>
          <a:prstGeom prst="rect">
            <a:avLst/>
          </a:prstGeom>
          <a:solidFill>
            <a:srgbClr val="F19B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Centerchef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Økonomi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HR</a:t>
            </a:r>
          </a:p>
        </p:txBody>
      </p:sp>
      <p:sp>
        <p:nvSpPr>
          <p:cNvPr id="32" name="Tekstfelt 31"/>
          <p:cNvSpPr txBox="1"/>
          <p:nvPr/>
        </p:nvSpPr>
        <p:spPr>
          <a:xfrm>
            <a:off x="514350" y="422910"/>
            <a:ext cx="390422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Greve Kommune</a:t>
            </a:r>
          </a:p>
        </p:txBody>
      </p:sp>
      <p:sp>
        <p:nvSpPr>
          <p:cNvPr id="3" name="Pladsholder til slidenummer 2"/>
          <p:cNvSpPr>
            <a:spLocks noGrp="1"/>
          </p:cNvSpPr>
          <p:nvPr>
            <p:ph type="sldNum" sz="quarter" idx="12"/>
          </p:nvPr>
        </p:nvSpPr>
        <p:spPr>
          <a:xfrm>
            <a:off x="12299707" y="65759"/>
            <a:ext cx="440616" cy="511175"/>
          </a:xfrm>
        </p:spPr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85E0AD-A525-486A-8F35-35D42D95BDF1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9" name="Lige forbindelse 58"/>
          <p:cNvCxnSpPr/>
          <p:nvPr/>
        </p:nvCxnSpPr>
        <p:spPr>
          <a:xfrm flipV="1">
            <a:off x="7033977" y="5297414"/>
            <a:ext cx="0" cy="315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/>
          <p:cNvCxnSpPr>
            <a:cxnSpLocks/>
          </p:cNvCxnSpPr>
          <p:nvPr/>
        </p:nvCxnSpPr>
        <p:spPr>
          <a:xfrm flipV="1">
            <a:off x="8599947" y="5311155"/>
            <a:ext cx="0" cy="315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/>
          <p:cNvCxnSpPr>
            <a:cxnSpLocks/>
          </p:cNvCxnSpPr>
          <p:nvPr/>
        </p:nvCxnSpPr>
        <p:spPr>
          <a:xfrm>
            <a:off x="1210026" y="5331997"/>
            <a:ext cx="42238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/>
          <p:cNvCxnSpPr/>
          <p:nvPr/>
        </p:nvCxnSpPr>
        <p:spPr>
          <a:xfrm flipV="1">
            <a:off x="1213800" y="5341955"/>
            <a:ext cx="0" cy="280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/>
          <p:cNvCxnSpPr>
            <a:cxnSpLocks/>
          </p:cNvCxnSpPr>
          <p:nvPr/>
        </p:nvCxnSpPr>
        <p:spPr>
          <a:xfrm>
            <a:off x="3348183" y="4365232"/>
            <a:ext cx="0" cy="952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21925B1B-C15D-4549-AB16-39810E6B99E9}"/>
              </a:ext>
            </a:extLst>
          </p:cNvPr>
          <p:cNvCxnSpPr>
            <a:cxnSpLocks/>
          </p:cNvCxnSpPr>
          <p:nvPr/>
        </p:nvCxnSpPr>
        <p:spPr>
          <a:xfrm>
            <a:off x="11722828" y="4323321"/>
            <a:ext cx="0" cy="1319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09E1AFBF-582C-4EF9-9ADB-3E97297DEDDB}"/>
              </a:ext>
            </a:extLst>
          </p:cNvPr>
          <p:cNvCxnSpPr>
            <a:cxnSpLocks/>
          </p:cNvCxnSpPr>
          <p:nvPr/>
        </p:nvCxnSpPr>
        <p:spPr>
          <a:xfrm flipV="1">
            <a:off x="4067725" y="5318015"/>
            <a:ext cx="0" cy="323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EA7F72BA-67A8-4709-9283-E28739566976}"/>
              </a:ext>
            </a:extLst>
          </p:cNvPr>
          <p:cNvCxnSpPr>
            <a:stCxn id="44" idx="2"/>
          </p:cNvCxnSpPr>
          <p:nvPr/>
        </p:nvCxnSpPr>
        <p:spPr>
          <a:xfrm>
            <a:off x="7795302" y="4314585"/>
            <a:ext cx="0" cy="982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ktangel 44">
            <a:extLst>
              <a:ext uri="{FF2B5EF4-FFF2-40B4-BE49-F238E27FC236}">
                <a16:creationId xmlns:a16="http://schemas.microsoft.com/office/drawing/2014/main" id="{AA927C9A-4D2F-45CA-AF88-25A5820D965E}"/>
              </a:ext>
            </a:extLst>
          </p:cNvPr>
          <p:cNvSpPr/>
          <p:nvPr/>
        </p:nvSpPr>
        <p:spPr>
          <a:xfrm>
            <a:off x="6866923" y="2340623"/>
            <a:ext cx="1864235" cy="6683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Borgmester</a:t>
            </a: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534F820B-0039-95EB-C21B-0519A49A3882}"/>
              </a:ext>
            </a:extLst>
          </p:cNvPr>
          <p:cNvSpPr/>
          <p:nvPr/>
        </p:nvSpPr>
        <p:spPr>
          <a:xfrm>
            <a:off x="6158761" y="5637764"/>
            <a:ext cx="1629576" cy="951584"/>
          </a:xfrm>
          <a:prstGeom prst="rect">
            <a:avLst/>
          </a:prstGeom>
          <a:solidFill>
            <a:srgbClr val="F19B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Politik, Organisation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Borgerbetjening samt Erhverv</a:t>
            </a:r>
          </a:p>
        </p:txBody>
      </p:sp>
      <p:sp>
        <p:nvSpPr>
          <p:cNvPr id="70" name="Rektangel 69">
            <a:extLst>
              <a:ext uri="{FF2B5EF4-FFF2-40B4-BE49-F238E27FC236}">
                <a16:creationId xmlns:a16="http://schemas.microsoft.com/office/drawing/2014/main" id="{FC2C5126-4ED5-3261-ABAB-4603ABE629B5}"/>
              </a:ext>
            </a:extLst>
          </p:cNvPr>
          <p:cNvSpPr/>
          <p:nvPr/>
        </p:nvSpPr>
        <p:spPr>
          <a:xfrm>
            <a:off x="4771643" y="5637764"/>
            <a:ext cx="1347742" cy="951584"/>
          </a:xfrm>
          <a:prstGeom prst="rect">
            <a:avLst/>
          </a:prstGeom>
          <a:solidFill>
            <a:srgbClr val="F19B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Kultur </a:t>
            </a: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&amp;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Fritid</a:t>
            </a:r>
          </a:p>
        </p:txBody>
      </p:sp>
      <p:sp>
        <p:nvSpPr>
          <p:cNvPr id="14" name="Pladsholder til dato 1">
            <a:extLst>
              <a:ext uri="{FF2B5EF4-FFF2-40B4-BE49-F238E27FC236}">
                <a16:creationId xmlns:a16="http://schemas.microsoft.com/office/drawing/2014/main" id="{56022EED-F6D3-502C-4346-13035F25F7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4192" y="9051278"/>
            <a:ext cx="1898716" cy="289818"/>
          </a:xfrm>
        </p:spPr>
        <p:txBody>
          <a:bodyPr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Rev. 30.</a:t>
            </a:r>
            <a:r>
              <a:rPr lang="da-DK" sz="11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03</a:t>
            </a:r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.2026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04CB985-8957-BDB3-4C74-D6602138CDA3}"/>
              </a:ext>
            </a:extLst>
          </p:cNvPr>
          <p:cNvSpPr txBox="1"/>
          <p:nvPr/>
        </p:nvSpPr>
        <p:spPr>
          <a:xfrm>
            <a:off x="598679" y="7624116"/>
            <a:ext cx="1017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/>
              <a:t>Forklaring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3872D10-6F5C-E142-A67D-4323C1517D8A}"/>
              </a:ext>
            </a:extLst>
          </p:cNvPr>
          <p:cNvSpPr/>
          <p:nvPr/>
        </p:nvSpPr>
        <p:spPr>
          <a:xfrm>
            <a:off x="6814825" y="8055289"/>
            <a:ext cx="1864235" cy="357880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Direktør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53E471D-ECA3-9C58-C592-CE8AC1354FFC}"/>
              </a:ext>
            </a:extLst>
          </p:cNvPr>
          <p:cNvSpPr/>
          <p:nvPr/>
        </p:nvSpPr>
        <p:spPr>
          <a:xfrm>
            <a:off x="598679" y="8055290"/>
            <a:ext cx="1920240" cy="35788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Leder af medarbejdere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817A8DD-8693-9F39-2901-5379E3132029}"/>
              </a:ext>
            </a:extLst>
          </p:cNvPr>
          <p:cNvSpPr/>
          <p:nvPr/>
        </p:nvSpPr>
        <p:spPr>
          <a:xfrm>
            <a:off x="2724642" y="8055290"/>
            <a:ext cx="1864235" cy="35788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Leder af ledere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CA4DBD67-62CE-DCBB-7138-31FA61241513}"/>
              </a:ext>
            </a:extLst>
          </p:cNvPr>
          <p:cNvSpPr/>
          <p:nvPr/>
        </p:nvSpPr>
        <p:spPr>
          <a:xfrm>
            <a:off x="4856385" y="8055289"/>
            <a:ext cx="1728000" cy="360936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Centerchef 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C26860B4-EA94-D056-4864-C6A22E54D29F}"/>
              </a:ext>
            </a:extLst>
          </p:cNvPr>
          <p:cNvSpPr/>
          <p:nvPr/>
        </p:nvSpPr>
        <p:spPr>
          <a:xfrm>
            <a:off x="8853764" y="8055289"/>
            <a:ext cx="1655546" cy="3578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Leder uden personaleansvar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4328C12-E1F3-85A8-1F62-54728872F751}"/>
              </a:ext>
            </a:extLst>
          </p:cNvPr>
          <p:cNvSpPr/>
          <p:nvPr/>
        </p:nvSpPr>
        <p:spPr>
          <a:xfrm>
            <a:off x="10666339" y="8055289"/>
            <a:ext cx="1713737" cy="357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</a:t>
            </a:r>
            <a:endParaRPr lang="da-DK" sz="1120">
              <a:solidFill>
                <a:schemeClr val="tx1"/>
              </a:solidFill>
            </a:endParaRPr>
          </a:p>
        </p:txBody>
      </p:sp>
      <p:cxnSp>
        <p:nvCxnSpPr>
          <p:cNvPr id="16" name="Lige forbindelse 15">
            <a:extLst>
              <a:ext uri="{FF2B5EF4-FFF2-40B4-BE49-F238E27FC236}">
                <a16:creationId xmlns:a16="http://schemas.microsoft.com/office/drawing/2014/main" id="{3D1AC730-E8D8-A010-33F9-98CEBB96228D}"/>
              </a:ext>
            </a:extLst>
          </p:cNvPr>
          <p:cNvCxnSpPr>
            <a:cxnSpLocks/>
          </p:cNvCxnSpPr>
          <p:nvPr/>
        </p:nvCxnSpPr>
        <p:spPr>
          <a:xfrm flipV="1">
            <a:off x="2670103" y="5314301"/>
            <a:ext cx="0" cy="323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ktangel 36"/>
          <p:cNvSpPr/>
          <p:nvPr/>
        </p:nvSpPr>
        <p:spPr>
          <a:xfrm>
            <a:off x="5285154" y="3874884"/>
            <a:ext cx="1864235" cy="744041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Centerchef 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Børn &amp; Familier</a:t>
            </a:r>
          </a:p>
        </p:txBody>
      </p:sp>
      <p:sp>
        <p:nvSpPr>
          <p:cNvPr id="43" name="Rektangel 42"/>
          <p:cNvSpPr/>
          <p:nvPr/>
        </p:nvSpPr>
        <p:spPr>
          <a:xfrm>
            <a:off x="5285155" y="1020758"/>
            <a:ext cx="1864235" cy="66839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prstClr val="white"/>
                </a:solidFill>
              </a:rPr>
              <a:t>Byråd</a:t>
            </a:r>
          </a:p>
        </p:txBody>
      </p:sp>
      <p:cxnSp>
        <p:nvCxnSpPr>
          <p:cNvPr id="48" name="Lige forbindelse 47"/>
          <p:cNvCxnSpPr>
            <a:stCxn id="43" idx="2"/>
            <a:endCxn id="43" idx="2"/>
          </p:cNvCxnSpPr>
          <p:nvPr/>
        </p:nvCxnSpPr>
        <p:spPr>
          <a:xfrm>
            <a:off x="6217273" y="168915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/>
          <p:cNvCxnSpPr>
            <a:stCxn id="43" idx="2"/>
            <a:endCxn id="63" idx="0"/>
          </p:cNvCxnSpPr>
          <p:nvPr/>
        </p:nvCxnSpPr>
        <p:spPr>
          <a:xfrm>
            <a:off x="6217273" y="1689155"/>
            <a:ext cx="2971" cy="281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Lige forbindelse 73"/>
          <p:cNvCxnSpPr>
            <a:stCxn id="37" idx="0"/>
            <a:endCxn id="63" idx="2"/>
          </p:cNvCxnSpPr>
          <p:nvPr/>
        </p:nvCxnSpPr>
        <p:spPr>
          <a:xfrm flipV="1">
            <a:off x="6217272" y="2639132"/>
            <a:ext cx="2972" cy="123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/>
          <p:cNvCxnSpPr/>
          <p:nvPr/>
        </p:nvCxnSpPr>
        <p:spPr>
          <a:xfrm>
            <a:off x="5658616" y="504687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felt 4"/>
          <p:cNvSpPr txBox="1"/>
          <p:nvPr/>
        </p:nvSpPr>
        <p:spPr>
          <a:xfrm>
            <a:off x="514350" y="422910"/>
            <a:ext cx="390422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/>
              <a:t>Center for Børn &amp; Familier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>
          <a:xfrm>
            <a:off x="12295890" y="65717"/>
            <a:ext cx="442538" cy="511175"/>
          </a:xfrm>
        </p:spPr>
        <p:txBody>
          <a:bodyPr/>
          <a:lstStyle/>
          <a:p>
            <a:fld id="{9385E0AD-A525-486A-8F35-35D42D95BDF1}" type="slidenum">
              <a:rPr lang="da-DK" sz="1200" smtClean="0"/>
              <a:t>2</a:t>
            </a:fld>
            <a:endParaRPr lang="da-DK" sz="1200"/>
          </a:p>
        </p:txBody>
      </p:sp>
      <p:sp>
        <p:nvSpPr>
          <p:cNvPr id="61" name="Rektangel 60"/>
          <p:cNvSpPr/>
          <p:nvPr/>
        </p:nvSpPr>
        <p:spPr>
          <a:xfrm>
            <a:off x="5285154" y="2930418"/>
            <a:ext cx="1864234" cy="668396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Direktør </a:t>
            </a:r>
          </a:p>
        </p:txBody>
      </p:sp>
      <p:sp>
        <p:nvSpPr>
          <p:cNvPr id="63" name="Rektangel 62"/>
          <p:cNvSpPr/>
          <p:nvPr/>
        </p:nvSpPr>
        <p:spPr>
          <a:xfrm>
            <a:off x="5288127" y="1970736"/>
            <a:ext cx="1864234" cy="668396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Kommunaldirektør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CA2C2EA-5A0A-5816-7CC2-8660CB8B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1254" y="9056853"/>
            <a:ext cx="2263140" cy="289818"/>
          </a:xfrm>
        </p:spPr>
        <p:txBody>
          <a:bodyPr/>
          <a:lstStyle/>
          <a:p>
            <a:r>
              <a:rPr lang="da-DK" sz="1100"/>
              <a:t>Rev. 17.11.2025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C5E46AF-DF62-7DBC-CD46-ABD0BCF95F0D}"/>
              </a:ext>
            </a:extLst>
          </p:cNvPr>
          <p:cNvSpPr txBox="1"/>
          <p:nvPr/>
        </p:nvSpPr>
        <p:spPr>
          <a:xfrm>
            <a:off x="9102473" y="9181931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Du kan finde mere information om området på Greve.dk</a:t>
            </a:r>
          </a:p>
        </p:txBody>
      </p:sp>
      <p:cxnSp>
        <p:nvCxnSpPr>
          <p:cNvPr id="157" name="Lige forbindelse 156">
            <a:extLst>
              <a:ext uri="{FF2B5EF4-FFF2-40B4-BE49-F238E27FC236}">
                <a16:creationId xmlns:a16="http://schemas.microsoft.com/office/drawing/2014/main" id="{2B8C2E52-1B44-6BD7-EBC0-AF56BD624064}"/>
              </a:ext>
            </a:extLst>
          </p:cNvPr>
          <p:cNvCxnSpPr>
            <a:cxnSpLocks/>
            <a:stCxn id="202" idx="1"/>
          </p:cNvCxnSpPr>
          <p:nvPr/>
        </p:nvCxnSpPr>
        <p:spPr>
          <a:xfrm flipH="1" flipV="1">
            <a:off x="3987626" y="5204917"/>
            <a:ext cx="23174" cy="1483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ktangel 157">
            <a:extLst>
              <a:ext uri="{FF2B5EF4-FFF2-40B4-BE49-F238E27FC236}">
                <a16:creationId xmlns:a16="http://schemas.microsoft.com/office/drawing/2014/main" id="{A830E5AB-A143-DFED-1673-49065E052B7E}"/>
              </a:ext>
            </a:extLst>
          </p:cNvPr>
          <p:cNvSpPr/>
          <p:nvPr/>
        </p:nvSpPr>
        <p:spPr>
          <a:xfrm>
            <a:off x="181254" y="5482673"/>
            <a:ext cx="1347622" cy="89290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Tandplejen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159" name="Rektangel 158">
            <a:extLst>
              <a:ext uri="{FF2B5EF4-FFF2-40B4-BE49-F238E27FC236}">
                <a16:creationId xmlns:a16="http://schemas.microsoft.com/office/drawing/2014/main" id="{1CF4201B-764E-E9DF-3C0E-346B9BFA34DD}"/>
              </a:ext>
            </a:extLst>
          </p:cNvPr>
          <p:cNvSpPr/>
          <p:nvPr/>
        </p:nvSpPr>
        <p:spPr>
          <a:xfrm>
            <a:off x="9530973" y="5493517"/>
            <a:ext cx="1497862" cy="89290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Greve Familiecenter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160" name="Rektangel 159">
            <a:extLst>
              <a:ext uri="{FF2B5EF4-FFF2-40B4-BE49-F238E27FC236}">
                <a16:creationId xmlns:a16="http://schemas.microsoft.com/office/drawing/2014/main" id="{5ACD0B26-86E0-87C2-5407-ECEAC02CBBBD}"/>
              </a:ext>
            </a:extLst>
          </p:cNvPr>
          <p:cNvSpPr/>
          <p:nvPr/>
        </p:nvSpPr>
        <p:spPr>
          <a:xfrm>
            <a:off x="6151701" y="5481599"/>
            <a:ext cx="1733120" cy="893975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tx1"/>
                </a:solidFill>
              </a:rPr>
              <a:t>Udviklingscenter og Sundhedsplejen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Leder</a:t>
            </a:r>
          </a:p>
        </p:txBody>
      </p:sp>
      <p:sp>
        <p:nvSpPr>
          <p:cNvPr id="161" name="Rektangel 160">
            <a:extLst>
              <a:ext uri="{FF2B5EF4-FFF2-40B4-BE49-F238E27FC236}">
                <a16:creationId xmlns:a16="http://schemas.microsoft.com/office/drawing/2014/main" id="{90AE1E8C-4DBE-1979-9A7F-F0512C10D641}"/>
              </a:ext>
            </a:extLst>
          </p:cNvPr>
          <p:cNvSpPr/>
          <p:nvPr/>
        </p:nvSpPr>
        <p:spPr>
          <a:xfrm>
            <a:off x="1630552" y="5482674"/>
            <a:ext cx="1641439" cy="89290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tx1"/>
                </a:solidFill>
              </a:rPr>
              <a:t>Bugtskolen, Kirkemosegård Leder</a:t>
            </a:r>
          </a:p>
        </p:txBody>
      </p:sp>
      <p:cxnSp>
        <p:nvCxnSpPr>
          <p:cNvPr id="162" name="Lige forbindelse 161">
            <a:extLst>
              <a:ext uri="{FF2B5EF4-FFF2-40B4-BE49-F238E27FC236}">
                <a16:creationId xmlns:a16="http://schemas.microsoft.com/office/drawing/2014/main" id="{4FFC5B0C-9FAE-B4D9-F59E-7E23F1B2C2E3}"/>
              </a:ext>
            </a:extLst>
          </p:cNvPr>
          <p:cNvCxnSpPr>
            <a:cxnSpLocks/>
          </p:cNvCxnSpPr>
          <p:nvPr/>
        </p:nvCxnSpPr>
        <p:spPr>
          <a:xfrm>
            <a:off x="6170864" y="4600250"/>
            <a:ext cx="0" cy="591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Lige forbindelse 162">
            <a:extLst>
              <a:ext uri="{FF2B5EF4-FFF2-40B4-BE49-F238E27FC236}">
                <a16:creationId xmlns:a16="http://schemas.microsoft.com/office/drawing/2014/main" id="{23E65FB2-44BC-06BA-CC2F-2F946719B328}"/>
              </a:ext>
            </a:extLst>
          </p:cNvPr>
          <p:cNvCxnSpPr/>
          <p:nvPr/>
        </p:nvCxnSpPr>
        <p:spPr>
          <a:xfrm>
            <a:off x="5612208" y="50281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Lige forbindelse 163">
            <a:extLst>
              <a:ext uri="{FF2B5EF4-FFF2-40B4-BE49-F238E27FC236}">
                <a16:creationId xmlns:a16="http://schemas.microsoft.com/office/drawing/2014/main" id="{B85FD19E-9E62-972D-0C29-4F5DF0CBC18E}"/>
              </a:ext>
            </a:extLst>
          </p:cNvPr>
          <p:cNvCxnSpPr>
            <a:cxnSpLocks/>
          </p:cNvCxnSpPr>
          <p:nvPr/>
        </p:nvCxnSpPr>
        <p:spPr>
          <a:xfrm flipV="1">
            <a:off x="855065" y="5205641"/>
            <a:ext cx="10893086" cy="6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ktangel 164">
            <a:extLst>
              <a:ext uri="{FF2B5EF4-FFF2-40B4-BE49-F238E27FC236}">
                <a16:creationId xmlns:a16="http://schemas.microsoft.com/office/drawing/2014/main" id="{48FFC1E2-266F-6F76-CE6D-D316EAF5D01B}"/>
              </a:ext>
            </a:extLst>
          </p:cNvPr>
          <p:cNvSpPr/>
          <p:nvPr/>
        </p:nvSpPr>
        <p:spPr>
          <a:xfrm rot="5400000">
            <a:off x="8534699" y="7336749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Gade-ungeafdeling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166" name="Rektangel 165">
            <a:extLst>
              <a:ext uri="{FF2B5EF4-FFF2-40B4-BE49-F238E27FC236}">
                <a16:creationId xmlns:a16="http://schemas.microsoft.com/office/drawing/2014/main" id="{258E7F06-399E-F6B0-BB16-49450176645F}"/>
              </a:ext>
            </a:extLst>
          </p:cNvPr>
          <p:cNvSpPr/>
          <p:nvPr/>
        </p:nvSpPr>
        <p:spPr>
          <a:xfrm rot="5400000">
            <a:off x="7832112" y="7336749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Faglig leder</a:t>
            </a:r>
          </a:p>
        </p:txBody>
      </p:sp>
      <p:sp>
        <p:nvSpPr>
          <p:cNvPr id="167" name="Rektangel 166">
            <a:extLst>
              <a:ext uri="{FF2B5EF4-FFF2-40B4-BE49-F238E27FC236}">
                <a16:creationId xmlns:a16="http://schemas.microsoft.com/office/drawing/2014/main" id="{98873B62-FDBD-5EE2-BD18-F67F9C191FAE}"/>
              </a:ext>
            </a:extLst>
          </p:cNvPr>
          <p:cNvSpPr/>
          <p:nvPr/>
        </p:nvSpPr>
        <p:spPr>
          <a:xfrm rot="5400000">
            <a:off x="10072383" y="7348388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Afd. leder og stedfortræder</a:t>
            </a:r>
          </a:p>
        </p:txBody>
      </p:sp>
      <p:sp>
        <p:nvSpPr>
          <p:cNvPr id="168" name="Rektangel 167">
            <a:extLst>
              <a:ext uri="{FF2B5EF4-FFF2-40B4-BE49-F238E27FC236}">
                <a16:creationId xmlns:a16="http://schemas.microsoft.com/office/drawing/2014/main" id="{F5F3668F-00DD-A4DC-0B36-88C3BA34D1FE}"/>
              </a:ext>
            </a:extLst>
          </p:cNvPr>
          <p:cNvSpPr/>
          <p:nvPr/>
        </p:nvSpPr>
        <p:spPr>
          <a:xfrm rot="5400000">
            <a:off x="11436195" y="7348389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 err="1">
                <a:solidFill>
                  <a:schemeClr val="accent5"/>
                </a:solidFill>
              </a:rPr>
              <a:t>Afd.leder</a:t>
            </a:r>
            <a:endParaRPr lang="da-DK" sz="1120">
              <a:solidFill>
                <a:schemeClr val="accent5"/>
              </a:solidFill>
            </a:endParaRP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Vakant</a:t>
            </a:r>
          </a:p>
        </p:txBody>
      </p:sp>
      <p:sp>
        <p:nvSpPr>
          <p:cNvPr id="169" name="Rektangel 168">
            <a:extLst>
              <a:ext uri="{FF2B5EF4-FFF2-40B4-BE49-F238E27FC236}">
                <a16:creationId xmlns:a16="http://schemas.microsoft.com/office/drawing/2014/main" id="{B1EA68C9-D5A6-39A2-E6F3-DE22B66F60B8}"/>
              </a:ext>
            </a:extLst>
          </p:cNvPr>
          <p:cNvSpPr/>
          <p:nvPr/>
        </p:nvSpPr>
        <p:spPr>
          <a:xfrm rot="5400000">
            <a:off x="1100629" y="7223058"/>
            <a:ext cx="1864235" cy="804389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Bugtskolen 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Afd. ledere</a:t>
            </a:r>
          </a:p>
        </p:txBody>
      </p:sp>
      <p:sp>
        <p:nvSpPr>
          <p:cNvPr id="170" name="Rektangel 169">
            <a:extLst>
              <a:ext uri="{FF2B5EF4-FFF2-40B4-BE49-F238E27FC236}">
                <a16:creationId xmlns:a16="http://schemas.microsoft.com/office/drawing/2014/main" id="{FA237D5F-9956-6B82-5290-9A25E3952D04}"/>
              </a:ext>
            </a:extLst>
          </p:cNvPr>
          <p:cNvSpPr/>
          <p:nvPr/>
        </p:nvSpPr>
        <p:spPr>
          <a:xfrm rot="5400000">
            <a:off x="1921948" y="7325319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Kirkemosegård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Afd. leder</a:t>
            </a:r>
          </a:p>
        </p:txBody>
      </p:sp>
      <p:sp>
        <p:nvSpPr>
          <p:cNvPr id="171" name="Rektangel 170">
            <a:extLst>
              <a:ext uri="{FF2B5EF4-FFF2-40B4-BE49-F238E27FC236}">
                <a16:creationId xmlns:a16="http://schemas.microsoft.com/office/drawing/2014/main" id="{9EA59B27-3411-E717-6E21-E77B6C2DEB04}"/>
              </a:ext>
            </a:extLst>
          </p:cNvPr>
          <p:cNvSpPr/>
          <p:nvPr/>
        </p:nvSpPr>
        <p:spPr>
          <a:xfrm rot="5400000">
            <a:off x="6393990" y="7336751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Udviklingscenter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 Afd. leder</a:t>
            </a:r>
          </a:p>
        </p:txBody>
      </p:sp>
      <p:sp>
        <p:nvSpPr>
          <p:cNvPr id="172" name="Rektangel 171">
            <a:extLst>
              <a:ext uri="{FF2B5EF4-FFF2-40B4-BE49-F238E27FC236}">
                <a16:creationId xmlns:a16="http://schemas.microsoft.com/office/drawing/2014/main" id="{6F8CD1AA-F60E-2C36-9F92-4FC04CBBDB40}"/>
              </a:ext>
            </a:extLst>
          </p:cNvPr>
          <p:cNvSpPr/>
          <p:nvPr/>
        </p:nvSpPr>
        <p:spPr>
          <a:xfrm rot="5400000">
            <a:off x="5707035" y="7336748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Udviklingscenter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 Afd. leder</a:t>
            </a:r>
          </a:p>
        </p:txBody>
      </p:sp>
      <p:cxnSp>
        <p:nvCxnSpPr>
          <p:cNvPr id="173" name="Lige forbindelse 172">
            <a:extLst>
              <a:ext uri="{FF2B5EF4-FFF2-40B4-BE49-F238E27FC236}">
                <a16:creationId xmlns:a16="http://schemas.microsoft.com/office/drawing/2014/main" id="{2C5948B7-7A9F-6D1B-1E25-43CC51B3F801}"/>
              </a:ext>
            </a:extLst>
          </p:cNvPr>
          <p:cNvCxnSpPr>
            <a:stCxn id="171" idx="1"/>
          </p:cNvCxnSpPr>
          <p:nvPr/>
        </p:nvCxnSpPr>
        <p:spPr>
          <a:xfrm flipH="1" flipV="1">
            <a:off x="7325258" y="6535597"/>
            <a:ext cx="850" cy="168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Lige forbindelse 173">
            <a:extLst>
              <a:ext uri="{FF2B5EF4-FFF2-40B4-BE49-F238E27FC236}">
                <a16:creationId xmlns:a16="http://schemas.microsoft.com/office/drawing/2014/main" id="{C0B82262-32A4-C401-BAEB-BB56D5EFA38A}"/>
              </a:ext>
            </a:extLst>
          </p:cNvPr>
          <p:cNvCxnSpPr>
            <a:stCxn id="172" idx="1"/>
          </p:cNvCxnSpPr>
          <p:nvPr/>
        </p:nvCxnSpPr>
        <p:spPr>
          <a:xfrm flipV="1">
            <a:off x="6639153" y="6535594"/>
            <a:ext cx="1708" cy="168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ktangel 174">
            <a:extLst>
              <a:ext uri="{FF2B5EF4-FFF2-40B4-BE49-F238E27FC236}">
                <a16:creationId xmlns:a16="http://schemas.microsoft.com/office/drawing/2014/main" id="{9D3D2745-91D6-EF08-2D66-CDC2093AF9FD}"/>
              </a:ext>
            </a:extLst>
          </p:cNvPr>
          <p:cNvSpPr/>
          <p:nvPr/>
        </p:nvSpPr>
        <p:spPr>
          <a:xfrm rot="5400000">
            <a:off x="4519466" y="7225624"/>
            <a:ext cx="1864235" cy="79926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Havana Bungalow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Konstitueret afd. leder</a:t>
            </a:r>
          </a:p>
        </p:txBody>
      </p:sp>
      <p:sp>
        <p:nvSpPr>
          <p:cNvPr id="176" name="Rektangel 175">
            <a:extLst>
              <a:ext uri="{FF2B5EF4-FFF2-40B4-BE49-F238E27FC236}">
                <a16:creationId xmlns:a16="http://schemas.microsoft.com/office/drawing/2014/main" id="{0F589DEA-509B-70C8-AAAC-2D48CAB909FC}"/>
              </a:ext>
            </a:extLst>
          </p:cNvPr>
          <p:cNvSpPr/>
          <p:nvPr/>
        </p:nvSpPr>
        <p:spPr>
          <a:xfrm rot="5400000">
            <a:off x="7129524" y="7336749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Faglig leder</a:t>
            </a:r>
          </a:p>
        </p:txBody>
      </p:sp>
      <p:cxnSp>
        <p:nvCxnSpPr>
          <p:cNvPr id="177" name="Lige forbindelse 176">
            <a:extLst>
              <a:ext uri="{FF2B5EF4-FFF2-40B4-BE49-F238E27FC236}">
                <a16:creationId xmlns:a16="http://schemas.microsoft.com/office/drawing/2014/main" id="{9D3D04C3-88F4-4286-A8C7-72A359E514EB}"/>
              </a:ext>
            </a:extLst>
          </p:cNvPr>
          <p:cNvCxnSpPr/>
          <p:nvPr/>
        </p:nvCxnSpPr>
        <p:spPr>
          <a:xfrm>
            <a:off x="11004500" y="6552318"/>
            <a:ext cx="1" cy="153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Lige forbindelse 177">
            <a:extLst>
              <a:ext uri="{FF2B5EF4-FFF2-40B4-BE49-F238E27FC236}">
                <a16:creationId xmlns:a16="http://schemas.microsoft.com/office/drawing/2014/main" id="{87D5B83E-8832-DB84-20AF-886C69140E1B}"/>
              </a:ext>
            </a:extLst>
          </p:cNvPr>
          <p:cNvCxnSpPr/>
          <p:nvPr/>
        </p:nvCxnSpPr>
        <p:spPr>
          <a:xfrm>
            <a:off x="12357160" y="6563154"/>
            <a:ext cx="1" cy="153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Lige forbindelse 178">
            <a:extLst>
              <a:ext uri="{FF2B5EF4-FFF2-40B4-BE49-F238E27FC236}">
                <a16:creationId xmlns:a16="http://schemas.microsoft.com/office/drawing/2014/main" id="{6C55DA50-9244-31C3-CCD3-16B168010F4D}"/>
              </a:ext>
            </a:extLst>
          </p:cNvPr>
          <p:cNvCxnSpPr>
            <a:cxnSpLocks/>
          </p:cNvCxnSpPr>
          <p:nvPr/>
        </p:nvCxnSpPr>
        <p:spPr>
          <a:xfrm flipV="1">
            <a:off x="11003018" y="6532773"/>
            <a:ext cx="1356223" cy="2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Lige forbindelse 179">
            <a:extLst>
              <a:ext uri="{FF2B5EF4-FFF2-40B4-BE49-F238E27FC236}">
                <a16:creationId xmlns:a16="http://schemas.microsoft.com/office/drawing/2014/main" id="{4F2556F3-BBB3-C8D7-E590-7FAB0DEAFE30}"/>
              </a:ext>
            </a:extLst>
          </p:cNvPr>
          <p:cNvCxnSpPr>
            <a:cxnSpLocks/>
          </p:cNvCxnSpPr>
          <p:nvPr/>
        </p:nvCxnSpPr>
        <p:spPr>
          <a:xfrm>
            <a:off x="11740888" y="6386479"/>
            <a:ext cx="0" cy="164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Lige forbindelse 180">
            <a:extLst>
              <a:ext uri="{FF2B5EF4-FFF2-40B4-BE49-F238E27FC236}">
                <a16:creationId xmlns:a16="http://schemas.microsoft.com/office/drawing/2014/main" id="{606E8585-07BF-0ED7-2AF8-571DDA3933B1}"/>
              </a:ext>
            </a:extLst>
          </p:cNvPr>
          <p:cNvCxnSpPr/>
          <p:nvPr/>
        </p:nvCxnSpPr>
        <p:spPr>
          <a:xfrm>
            <a:off x="6639153" y="6535594"/>
            <a:ext cx="6861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Lige forbindelse 181">
            <a:extLst>
              <a:ext uri="{FF2B5EF4-FFF2-40B4-BE49-F238E27FC236}">
                <a16:creationId xmlns:a16="http://schemas.microsoft.com/office/drawing/2014/main" id="{649284EC-21FA-1F05-C25A-83E5E0F915EA}"/>
              </a:ext>
            </a:extLst>
          </p:cNvPr>
          <p:cNvCxnSpPr>
            <a:stCxn id="160" idx="2"/>
          </p:cNvCxnSpPr>
          <p:nvPr/>
        </p:nvCxnSpPr>
        <p:spPr>
          <a:xfrm>
            <a:off x="7018261" y="6375574"/>
            <a:ext cx="7911" cy="16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Lige forbindelse 182">
            <a:extLst>
              <a:ext uri="{FF2B5EF4-FFF2-40B4-BE49-F238E27FC236}">
                <a16:creationId xmlns:a16="http://schemas.microsoft.com/office/drawing/2014/main" id="{FE7BB909-77CB-D620-0570-BED9623380F9}"/>
              </a:ext>
            </a:extLst>
          </p:cNvPr>
          <p:cNvCxnSpPr/>
          <p:nvPr/>
        </p:nvCxnSpPr>
        <p:spPr>
          <a:xfrm>
            <a:off x="8060903" y="6542566"/>
            <a:ext cx="1417343" cy="9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Lige forbindelse 183">
            <a:extLst>
              <a:ext uri="{FF2B5EF4-FFF2-40B4-BE49-F238E27FC236}">
                <a16:creationId xmlns:a16="http://schemas.microsoft.com/office/drawing/2014/main" id="{A3C3B92F-8BC6-22F5-DB84-CB7C45A94F93}"/>
              </a:ext>
            </a:extLst>
          </p:cNvPr>
          <p:cNvCxnSpPr>
            <a:cxnSpLocks/>
            <a:stCxn id="161" idx="2"/>
          </p:cNvCxnSpPr>
          <p:nvPr/>
        </p:nvCxnSpPr>
        <p:spPr>
          <a:xfrm flipH="1">
            <a:off x="2451271" y="6375574"/>
            <a:ext cx="1" cy="165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Lige forbindelse 184">
            <a:extLst>
              <a:ext uri="{FF2B5EF4-FFF2-40B4-BE49-F238E27FC236}">
                <a16:creationId xmlns:a16="http://schemas.microsoft.com/office/drawing/2014/main" id="{2125241B-41DC-E18E-53BF-C6D02518739E}"/>
              </a:ext>
            </a:extLst>
          </p:cNvPr>
          <p:cNvCxnSpPr>
            <a:stCxn id="176" idx="1"/>
          </p:cNvCxnSpPr>
          <p:nvPr/>
        </p:nvCxnSpPr>
        <p:spPr>
          <a:xfrm flipH="1" flipV="1">
            <a:off x="8061641" y="6552249"/>
            <a:ext cx="1" cy="15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Lige forbindelse 185">
            <a:extLst>
              <a:ext uri="{FF2B5EF4-FFF2-40B4-BE49-F238E27FC236}">
                <a16:creationId xmlns:a16="http://schemas.microsoft.com/office/drawing/2014/main" id="{74429B72-6B26-10A4-2E34-E58A0696318F}"/>
              </a:ext>
            </a:extLst>
          </p:cNvPr>
          <p:cNvCxnSpPr/>
          <p:nvPr/>
        </p:nvCxnSpPr>
        <p:spPr>
          <a:xfrm flipH="1" flipV="1">
            <a:off x="9478246" y="6547408"/>
            <a:ext cx="1" cy="157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Lige forbindelse 186">
            <a:extLst>
              <a:ext uri="{FF2B5EF4-FFF2-40B4-BE49-F238E27FC236}">
                <a16:creationId xmlns:a16="http://schemas.microsoft.com/office/drawing/2014/main" id="{B22CB300-D1B9-C28B-322B-461C7B81C420}"/>
              </a:ext>
            </a:extLst>
          </p:cNvPr>
          <p:cNvCxnSpPr>
            <a:cxnSpLocks/>
          </p:cNvCxnSpPr>
          <p:nvPr/>
        </p:nvCxnSpPr>
        <p:spPr>
          <a:xfrm>
            <a:off x="8728250" y="6375573"/>
            <a:ext cx="0" cy="17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Lige forbindelse 187">
            <a:extLst>
              <a:ext uri="{FF2B5EF4-FFF2-40B4-BE49-F238E27FC236}">
                <a16:creationId xmlns:a16="http://schemas.microsoft.com/office/drawing/2014/main" id="{4B1B095D-78E6-86F6-571E-18F94590F354}"/>
              </a:ext>
            </a:extLst>
          </p:cNvPr>
          <p:cNvCxnSpPr>
            <a:stCxn id="158" idx="0"/>
          </p:cNvCxnSpPr>
          <p:nvPr/>
        </p:nvCxnSpPr>
        <p:spPr>
          <a:xfrm flipV="1">
            <a:off x="855065" y="5191386"/>
            <a:ext cx="559" cy="291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Lige forbindelse 188">
            <a:extLst>
              <a:ext uri="{FF2B5EF4-FFF2-40B4-BE49-F238E27FC236}">
                <a16:creationId xmlns:a16="http://schemas.microsoft.com/office/drawing/2014/main" id="{F0A4DA22-819C-61AC-C9B0-1366BADB1DF0}"/>
              </a:ext>
            </a:extLst>
          </p:cNvPr>
          <p:cNvCxnSpPr>
            <a:cxnSpLocks/>
            <a:stCxn id="161" idx="0"/>
          </p:cNvCxnSpPr>
          <p:nvPr/>
        </p:nvCxnSpPr>
        <p:spPr>
          <a:xfrm flipH="1" flipV="1">
            <a:off x="2451271" y="5200799"/>
            <a:ext cx="1" cy="28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Lige forbindelse 189">
            <a:extLst>
              <a:ext uri="{FF2B5EF4-FFF2-40B4-BE49-F238E27FC236}">
                <a16:creationId xmlns:a16="http://schemas.microsoft.com/office/drawing/2014/main" id="{90ECD8BE-45ED-B4B3-C53F-6E8AAE844F41}"/>
              </a:ext>
            </a:extLst>
          </p:cNvPr>
          <p:cNvCxnSpPr>
            <a:cxnSpLocks/>
            <a:stCxn id="175" idx="1"/>
          </p:cNvCxnSpPr>
          <p:nvPr/>
        </p:nvCxnSpPr>
        <p:spPr>
          <a:xfrm flipH="1" flipV="1">
            <a:off x="5407049" y="5200799"/>
            <a:ext cx="44534" cy="1492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Lige forbindelse 190">
            <a:extLst>
              <a:ext uri="{FF2B5EF4-FFF2-40B4-BE49-F238E27FC236}">
                <a16:creationId xmlns:a16="http://schemas.microsoft.com/office/drawing/2014/main" id="{E1479818-61CE-1C48-5D21-708B0BEA892C}"/>
              </a:ext>
            </a:extLst>
          </p:cNvPr>
          <p:cNvCxnSpPr>
            <a:stCxn id="160" idx="0"/>
          </p:cNvCxnSpPr>
          <p:nvPr/>
        </p:nvCxnSpPr>
        <p:spPr>
          <a:xfrm flipV="1">
            <a:off x="7018261" y="5191387"/>
            <a:ext cx="0" cy="290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Lige forbindelse 191">
            <a:extLst>
              <a:ext uri="{FF2B5EF4-FFF2-40B4-BE49-F238E27FC236}">
                <a16:creationId xmlns:a16="http://schemas.microsoft.com/office/drawing/2014/main" id="{754E2DF2-F354-BBB4-4320-D2C58F9545EB}"/>
              </a:ext>
            </a:extLst>
          </p:cNvPr>
          <p:cNvCxnSpPr>
            <a:cxnSpLocks/>
          </p:cNvCxnSpPr>
          <p:nvPr/>
        </p:nvCxnSpPr>
        <p:spPr>
          <a:xfrm flipV="1">
            <a:off x="8728250" y="5200799"/>
            <a:ext cx="0" cy="289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Lige forbindelse 192">
            <a:extLst>
              <a:ext uri="{FF2B5EF4-FFF2-40B4-BE49-F238E27FC236}">
                <a16:creationId xmlns:a16="http://schemas.microsoft.com/office/drawing/2014/main" id="{5DB8BEB9-C475-2F1B-8350-4A51F3455427}"/>
              </a:ext>
            </a:extLst>
          </p:cNvPr>
          <p:cNvCxnSpPr>
            <a:stCxn id="159" idx="0"/>
          </p:cNvCxnSpPr>
          <p:nvPr/>
        </p:nvCxnSpPr>
        <p:spPr>
          <a:xfrm flipH="1" flipV="1">
            <a:off x="10274454" y="5211642"/>
            <a:ext cx="5450" cy="28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Lige forbindelse 193">
            <a:extLst>
              <a:ext uri="{FF2B5EF4-FFF2-40B4-BE49-F238E27FC236}">
                <a16:creationId xmlns:a16="http://schemas.microsoft.com/office/drawing/2014/main" id="{AE01638D-131D-8E69-BBF6-7DAB6AA10868}"/>
              </a:ext>
            </a:extLst>
          </p:cNvPr>
          <p:cNvCxnSpPr/>
          <p:nvPr/>
        </p:nvCxnSpPr>
        <p:spPr>
          <a:xfrm>
            <a:off x="2142834" y="6546306"/>
            <a:ext cx="1" cy="153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Lige forbindelse 194">
            <a:extLst>
              <a:ext uri="{FF2B5EF4-FFF2-40B4-BE49-F238E27FC236}">
                <a16:creationId xmlns:a16="http://schemas.microsoft.com/office/drawing/2014/main" id="{02624045-6B76-1220-0EB5-44373C884E03}"/>
              </a:ext>
            </a:extLst>
          </p:cNvPr>
          <p:cNvCxnSpPr/>
          <p:nvPr/>
        </p:nvCxnSpPr>
        <p:spPr>
          <a:xfrm>
            <a:off x="2837583" y="6557142"/>
            <a:ext cx="1" cy="153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Lige forbindelse 195">
            <a:extLst>
              <a:ext uri="{FF2B5EF4-FFF2-40B4-BE49-F238E27FC236}">
                <a16:creationId xmlns:a16="http://schemas.microsoft.com/office/drawing/2014/main" id="{7D7DF71E-8463-D979-8750-A6EB04BD23BD}"/>
              </a:ext>
            </a:extLst>
          </p:cNvPr>
          <p:cNvCxnSpPr/>
          <p:nvPr/>
        </p:nvCxnSpPr>
        <p:spPr>
          <a:xfrm flipV="1">
            <a:off x="2142834" y="6545712"/>
            <a:ext cx="694749" cy="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ktangel 196">
            <a:extLst>
              <a:ext uri="{FF2B5EF4-FFF2-40B4-BE49-F238E27FC236}">
                <a16:creationId xmlns:a16="http://schemas.microsoft.com/office/drawing/2014/main" id="{CA1A7459-BEDF-7739-D26B-911D5E38DC0C}"/>
              </a:ext>
            </a:extLst>
          </p:cNvPr>
          <p:cNvSpPr/>
          <p:nvPr/>
        </p:nvSpPr>
        <p:spPr>
          <a:xfrm>
            <a:off x="3357840" y="5484125"/>
            <a:ext cx="1317608" cy="89290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tx1"/>
                </a:solidFill>
              </a:rPr>
              <a:t>STU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Leder </a:t>
            </a:r>
          </a:p>
        </p:txBody>
      </p:sp>
      <p:sp>
        <p:nvSpPr>
          <p:cNvPr id="198" name="Rektangel 197">
            <a:extLst>
              <a:ext uri="{FF2B5EF4-FFF2-40B4-BE49-F238E27FC236}">
                <a16:creationId xmlns:a16="http://schemas.microsoft.com/office/drawing/2014/main" id="{7F23454B-D677-38D5-457C-0ABF516FF42C}"/>
              </a:ext>
            </a:extLst>
          </p:cNvPr>
          <p:cNvSpPr/>
          <p:nvPr/>
        </p:nvSpPr>
        <p:spPr>
          <a:xfrm>
            <a:off x="11117476" y="5482673"/>
            <a:ext cx="1317608" cy="89290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tx1"/>
                </a:solidFill>
              </a:rPr>
              <a:t>PPR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Leder</a:t>
            </a:r>
          </a:p>
        </p:txBody>
      </p:sp>
      <p:sp>
        <p:nvSpPr>
          <p:cNvPr id="199" name="Rektangel 198">
            <a:extLst>
              <a:ext uri="{FF2B5EF4-FFF2-40B4-BE49-F238E27FC236}">
                <a16:creationId xmlns:a16="http://schemas.microsoft.com/office/drawing/2014/main" id="{5D281C6E-BD81-62BA-34FE-9D3B22E50F1F}"/>
              </a:ext>
            </a:extLst>
          </p:cNvPr>
          <p:cNvSpPr/>
          <p:nvPr/>
        </p:nvSpPr>
        <p:spPr>
          <a:xfrm>
            <a:off x="4748244" y="5471768"/>
            <a:ext cx="1317608" cy="911592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tx1"/>
                </a:solidFill>
              </a:rPr>
              <a:t>Havana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Leder</a:t>
            </a:r>
          </a:p>
        </p:txBody>
      </p:sp>
      <p:sp>
        <p:nvSpPr>
          <p:cNvPr id="200" name="Rektangel 199">
            <a:extLst>
              <a:ext uri="{FF2B5EF4-FFF2-40B4-BE49-F238E27FC236}">
                <a16:creationId xmlns:a16="http://schemas.microsoft.com/office/drawing/2014/main" id="{3823E42C-C4D0-3F18-EC84-D08BFFD30D9B}"/>
              </a:ext>
            </a:extLst>
          </p:cNvPr>
          <p:cNvSpPr/>
          <p:nvPr/>
        </p:nvSpPr>
        <p:spPr>
          <a:xfrm>
            <a:off x="8045154" y="5492957"/>
            <a:ext cx="1397179" cy="885113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tx1"/>
                </a:solidFill>
              </a:rPr>
              <a:t>Familie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rådgivningen 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Leder</a:t>
            </a:r>
          </a:p>
        </p:txBody>
      </p:sp>
      <p:cxnSp>
        <p:nvCxnSpPr>
          <p:cNvPr id="201" name="Lige forbindelse 200">
            <a:extLst>
              <a:ext uri="{FF2B5EF4-FFF2-40B4-BE49-F238E27FC236}">
                <a16:creationId xmlns:a16="http://schemas.microsoft.com/office/drawing/2014/main" id="{27F29F95-D2A6-C502-FF93-C3AE6A5C0A54}"/>
              </a:ext>
            </a:extLst>
          </p:cNvPr>
          <p:cNvCxnSpPr/>
          <p:nvPr/>
        </p:nvCxnSpPr>
        <p:spPr>
          <a:xfrm flipH="1" flipV="1">
            <a:off x="8729339" y="6538097"/>
            <a:ext cx="850" cy="168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ktangel 201">
            <a:extLst>
              <a:ext uri="{FF2B5EF4-FFF2-40B4-BE49-F238E27FC236}">
                <a16:creationId xmlns:a16="http://schemas.microsoft.com/office/drawing/2014/main" id="{7BD2BECA-987C-A8F0-0CDD-678451F82396}"/>
              </a:ext>
            </a:extLst>
          </p:cNvPr>
          <p:cNvSpPr/>
          <p:nvPr/>
        </p:nvSpPr>
        <p:spPr>
          <a:xfrm rot="5400000">
            <a:off x="3078682" y="7320326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>
                <a:solidFill>
                  <a:schemeClr val="accent5"/>
                </a:solidFill>
              </a:rPr>
              <a:t>Faglig leder</a:t>
            </a:r>
          </a:p>
        </p:txBody>
      </p:sp>
      <p:sp>
        <p:nvSpPr>
          <p:cNvPr id="203" name="Rektangel 202">
            <a:extLst>
              <a:ext uri="{FF2B5EF4-FFF2-40B4-BE49-F238E27FC236}">
                <a16:creationId xmlns:a16="http://schemas.microsoft.com/office/drawing/2014/main" id="{F4F2F33A-3A2E-978D-5786-18010840DB79}"/>
              </a:ext>
            </a:extLst>
          </p:cNvPr>
          <p:cNvSpPr/>
          <p:nvPr/>
        </p:nvSpPr>
        <p:spPr>
          <a:xfrm rot="5400000">
            <a:off x="10754289" y="7348389"/>
            <a:ext cx="1864235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1120" err="1">
                <a:solidFill>
                  <a:schemeClr val="accent5"/>
                </a:solidFill>
              </a:rPr>
              <a:t>Afd.leder</a:t>
            </a:r>
            <a:endParaRPr lang="da-DK" sz="1120">
              <a:solidFill>
                <a:schemeClr val="accent5"/>
              </a:solidFill>
            </a:endParaRPr>
          </a:p>
        </p:txBody>
      </p:sp>
      <p:cxnSp>
        <p:nvCxnSpPr>
          <p:cNvPr id="204" name="Lige forbindelse 203">
            <a:extLst>
              <a:ext uri="{FF2B5EF4-FFF2-40B4-BE49-F238E27FC236}">
                <a16:creationId xmlns:a16="http://schemas.microsoft.com/office/drawing/2014/main" id="{05EF9D85-FDC9-5ECD-98ED-400361FEDDBB}"/>
              </a:ext>
            </a:extLst>
          </p:cNvPr>
          <p:cNvCxnSpPr/>
          <p:nvPr/>
        </p:nvCxnSpPr>
        <p:spPr>
          <a:xfrm flipV="1">
            <a:off x="11748151" y="5198824"/>
            <a:ext cx="559" cy="291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05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FEE050D8-392F-411C-376A-F3CFC3907383}"/>
              </a:ext>
            </a:extLst>
          </p:cNvPr>
          <p:cNvCxnSpPr>
            <a:cxnSpLocks/>
          </p:cNvCxnSpPr>
          <p:nvPr/>
        </p:nvCxnSpPr>
        <p:spPr>
          <a:xfrm flipV="1">
            <a:off x="8395574" y="2733380"/>
            <a:ext cx="0" cy="133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86E9D45-EADB-808D-06BC-16E38DCCD6AE}"/>
              </a:ext>
            </a:extLst>
          </p:cNvPr>
          <p:cNvCxnSpPr>
            <a:cxnSpLocks/>
          </p:cNvCxnSpPr>
          <p:nvPr/>
        </p:nvCxnSpPr>
        <p:spPr>
          <a:xfrm flipH="1">
            <a:off x="1853438" y="2722194"/>
            <a:ext cx="6542136" cy="12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Lige forbindelse 77">
            <a:extLst>
              <a:ext uri="{FF2B5EF4-FFF2-40B4-BE49-F238E27FC236}">
                <a16:creationId xmlns:a16="http://schemas.microsoft.com/office/drawing/2014/main" id="{58F60685-B5BE-B9E0-A838-DFD3B43BE9DF}"/>
              </a:ext>
            </a:extLst>
          </p:cNvPr>
          <p:cNvCxnSpPr>
            <a:cxnSpLocks/>
          </p:cNvCxnSpPr>
          <p:nvPr/>
        </p:nvCxnSpPr>
        <p:spPr>
          <a:xfrm flipH="1" flipV="1">
            <a:off x="1853438" y="2748469"/>
            <a:ext cx="582" cy="776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/>
          <p:cNvCxnSpPr>
            <a:cxnSpLocks/>
          </p:cNvCxnSpPr>
          <p:nvPr/>
        </p:nvCxnSpPr>
        <p:spPr>
          <a:xfrm>
            <a:off x="1095977" y="4384154"/>
            <a:ext cx="5376225" cy="9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Lige forbindelse 40"/>
          <p:cNvCxnSpPr/>
          <p:nvPr/>
        </p:nvCxnSpPr>
        <p:spPr>
          <a:xfrm flipV="1">
            <a:off x="3380726" y="4085732"/>
            <a:ext cx="6199371" cy="3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Lige forbindelse 80"/>
          <p:cNvCxnSpPr/>
          <p:nvPr/>
        </p:nvCxnSpPr>
        <p:spPr>
          <a:xfrm>
            <a:off x="6482875" y="4400824"/>
            <a:ext cx="1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/>
          <p:cNvCxnSpPr>
            <a:cxnSpLocks/>
          </p:cNvCxnSpPr>
          <p:nvPr/>
        </p:nvCxnSpPr>
        <p:spPr>
          <a:xfrm flipH="1" flipV="1">
            <a:off x="5765941" y="4400831"/>
            <a:ext cx="1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/>
          <p:cNvCxnSpPr>
            <a:cxnSpLocks/>
          </p:cNvCxnSpPr>
          <p:nvPr/>
        </p:nvCxnSpPr>
        <p:spPr>
          <a:xfrm flipV="1">
            <a:off x="5123029" y="4400828"/>
            <a:ext cx="2759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Lige forbindelse 87"/>
          <p:cNvCxnSpPr>
            <a:cxnSpLocks/>
          </p:cNvCxnSpPr>
          <p:nvPr/>
        </p:nvCxnSpPr>
        <p:spPr>
          <a:xfrm flipH="1" flipV="1">
            <a:off x="4477168" y="4400828"/>
            <a:ext cx="1191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Lige forbindelse 89"/>
          <p:cNvCxnSpPr/>
          <p:nvPr/>
        </p:nvCxnSpPr>
        <p:spPr>
          <a:xfrm flipH="1" flipV="1">
            <a:off x="3807051" y="4400824"/>
            <a:ext cx="2887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Lige forbindelse 91"/>
          <p:cNvCxnSpPr/>
          <p:nvPr/>
        </p:nvCxnSpPr>
        <p:spPr>
          <a:xfrm flipH="1" flipV="1">
            <a:off x="2413469" y="6546635"/>
            <a:ext cx="315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/>
          <p:cNvCxnSpPr/>
          <p:nvPr/>
        </p:nvCxnSpPr>
        <p:spPr>
          <a:xfrm flipH="1" flipV="1">
            <a:off x="2427828" y="4392101"/>
            <a:ext cx="298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/>
          <p:cNvCxnSpPr/>
          <p:nvPr/>
        </p:nvCxnSpPr>
        <p:spPr>
          <a:xfrm flipV="1">
            <a:off x="1757168" y="4399540"/>
            <a:ext cx="2604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Lige forbindelse 97"/>
          <p:cNvCxnSpPr/>
          <p:nvPr/>
        </p:nvCxnSpPr>
        <p:spPr>
          <a:xfrm flipV="1">
            <a:off x="1100628" y="4375689"/>
            <a:ext cx="3018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Lige forbindelse 105"/>
          <p:cNvCxnSpPr>
            <a:cxnSpLocks/>
          </p:cNvCxnSpPr>
          <p:nvPr/>
        </p:nvCxnSpPr>
        <p:spPr>
          <a:xfrm flipV="1">
            <a:off x="7046184" y="4387337"/>
            <a:ext cx="5201697" cy="4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/>
          <p:cNvCxnSpPr>
            <a:cxnSpLocks/>
          </p:cNvCxnSpPr>
          <p:nvPr/>
        </p:nvCxnSpPr>
        <p:spPr>
          <a:xfrm flipV="1">
            <a:off x="11632518" y="4388445"/>
            <a:ext cx="2759" cy="29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/>
          <p:cNvCxnSpPr>
            <a:cxnSpLocks/>
          </p:cNvCxnSpPr>
          <p:nvPr/>
        </p:nvCxnSpPr>
        <p:spPr>
          <a:xfrm flipH="1" flipV="1">
            <a:off x="10973818" y="4388443"/>
            <a:ext cx="1191" cy="29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Lige forbindelse 118"/>
          <p:cNvCxnSpPr>
            <a:cxnSpLocks/>
          </p:cNvCxnSpPr>
          <p:nvPr/>
        </p:nvCxnSpPr>
        <p:spPr>
          <a:xfrm flipH="1" flipV="1">
            <a:off x="10302258" y="4388444"/>
            <a:ext cx="2885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Lige forbindelse 121"/>
          <p:cNvCxnSpPr>
            <a:cxnSpLocks/>
          </p:cNvCxnSpPr>
          <p:nvPr/>
        </p:nvCxnSpPr>
        <p:spPr>
          <a:xfrm flipV="1">
            <a:off x="7725457" y="4381728"/>
            <a:ext cx="2604" cy="29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ktangel 79"/>
          <p:cNvSpPr/>
          <p:nvPr/>
        </p:nvSpPr>
        <p:spPr>
          <a:xfrm>
            <a:off x="2154772" y="8867304"/>
            <a:ext cx="1354949" cy="377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799">
                <a:solidFill>
                  <a:prstClr val="black"/>
                </a:solidFill>
                <a:latin typeface="Calibri" panose="020F0502020204030204"/>
              </a:rPr>
              <a:t>Strandhuset &amp; </a:t>
            </a:r>
            <a:r>
              <a:rPr lang="da-DK" sz="799" err="1">
                <a:solidFill>
                  <a:prstClr val="black"/>
                </a:solidFill>
                <a:latin typeface="Calibri" panose="020F0502020204030204"/>
              </a:rPr>
              <a:t>Åsagergård</a:t>
            </a:r>
            <a:endParaRPr lang="da-DK" sz="799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4" name="Rektangel 83"/>
          <p:cNvSpPr/>
          <p:nvPr/>
        </p:nvSpPr>
        <p:spPr>
          <a:xfrm>
            <a:off x="3559956" y="8865856"/>
            <a:ext cx="1354949" cy="377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799">
                <a:solidFill>
                  <a:prstClr val="black"/>
                </a:solidFill>
                <a:latin typeface="Calibri" panose="020F0502020204030204"/>
              </a:rPr>
              <a:t>Prinsesseparken</a:t>
            </a:r>
          </a:p>
        </p:txBody>
      </p:sp>
      <p:sp>
        <p:nvSpPr>
          <p:cNvPr id="86" name="Rektangel 85"/>
          <p:cNvSpPr/>
          <p:nvPr/>
        </p:nvSpPr>
        <p:spPr>
          <a:xfrm>
            <a:off x="4956817" y="8864748"/>
            <a:ext cx="1354949" cy="377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799">
                <a:solidFill>
                  <a:prstClr val="black"/>
                </a:solidFill>
                <a:latin typeface="Calibri" panose="020F0502020204030204"/>
              </a:rPr>
              <a:t>Eriksminde</a:t>
            </a:r>
          </a:p>
        </p:txBody>
      </p:sp>
      <p:sp>
        <p:nvSpPr>
          <p:cNvPr id="87" name="Rektangel 86"/>
          <p:cNvSpPr/>
          <p:nvPr/>
        </p:nvSpPr>
        <p:spPr>
          <a:xfrm>
            <a:off x="6368710" y="8864748"/>
            <a:ext cx="1354949" cy="377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799" err="1">
                <a:solidFill>
                  <a:prstClr val="black"/>
                </a:solidFill>
                <a:latin typeface="Calibri" panose="020F0502020204030204"/>
              </a:rPr>
              <a:t>Lillebo</a:t>
            </a:r>
            <a:r>
              <a:rPr lang="da-DK" sz="799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89" name="Rektangel 88"/>
          <p:cNvSpPr/>
          <p:nvPr/>
        </p:nvSpPr>
        <p:spPr>
          <a:xfrm>
            <a:off x="7765571" y="8864748"/>
            <a:ext cx="1354949" cy="377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799" err="1">
                <a:solidFill>
                  <a:prstClr val="black"/>
                </a:solidFill>
                <a:latin typeface="Calibri" panose="020F0502020204030204"/>
              </a:rPr>
              <a:t>Sandrøjel</a:t>
            </a:r>
            <a:endParaRPr lang="da-DK" sz="799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3" name="Tekstfelt 92"/>
          <p:cNvSpPr txBox="1"/>
          <p:nvPr/>
        </p:nvSpPr>
        <p:spPr>
          <a:xfrm>
            <a:off x="41414" y="8870577"/>
            <a:ext cx="2386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400" b="1">
                <a:solidFill>
                  <a:prstClr val="black"/>
                </a:solidFill>
                <a:latin typeface="Calibri" panose="020F0502020204030204"/>
              </a:rPr>
              <a:t>Selvejende institutioner:</a:t>
            </a:r>
          </a:p>
        </p:txBody>
      </p:sp>
      <p:sp>
        <p:nvSpPr>
          <p:cNvPr id="97" name="Rektangel 96"/>
          <p:cNvSpPr/>
          <p:nvPr/>
        </p:nvSpPr>
        <p:spPr>
          <a:xfrm>
            <a:off x="9162432" y="8864748"/>
            <a:ext cx="1545747" cy="377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799" err="1">
                <a:solidFill>
                  <a:prstClr val="black"/>
                </a:solidFill>
                <a:latin typeface="Calibri" panose="020F0502020204030204"/>
              </a:rPr>
              <a:t>Tjørnelyhuset</a:t>
            </a:r>
            <a:endParaRPr lang="da-DK" sz="799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128" name="Lige forbindelse 127"/>
          <p:cNvCxnSpPr/>
          <p:nvPr/>
        </p:nvCxnSpPr>
        <p:spPr>
          <a:xfrm>
            <a:off x="0" y="8754283"/>
            <a:ext cx="12801600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kstfelt 135"/>
          <p:cNvSpPr txBox="1"/>
          <p:nvPr/>
        </p:nvSpPr>
        <p:spPr>
          <a:xfrm>
            <a:off x="514351" y="411481"/>
            <a:ext cx="4343401" cy="787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>
                <a:solidFill>
                  <a:prstClr val="black"/>
                </a:solidFill>
                <a:latin typeface="Calibri" panose="020F0502020204030204"/>
              </a:rPr>
              <a:t>Center for Dagtilbud &amp; Skoler</a:t>
            </a:r>
          </a:p>
          <a:p>
            <a:pPr defTabSz="1280185">
              <a:defRPr/>
            </a:pPr>
            <a:r>
              <a:rPr lang="da-DK" sz="2000">
                <a:solidFill>
                  <a:prstClr val="black"/>
                </a:solidFill>
                <a:latin typeface="Calibri" panose="020F0502020204030204"/>
              </a:rPr>
              <a:t>Dagtilbudsområdet</a:t>
            </a:r>
          </a:p>
        </p:txBody>
      </p:sp>
      <p:cxnSp>
        <p:nvCxnSpPr>
          <p:cNvPr id="27" name="Lige forbindelse 26"/>
          <p:cNvCxnSpPr>
            <a:cxnSpLocks/>
          </p:cNvCxnSpPr>
          <p:nvPr/>
        </p:nvCxnSpPr>
        <p:spPr>
          <a:xfrm>
            <a:off x="3395078" y="4083492"/>
            <a:ext cx="85" cy="289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Lige forbindelse 42"/>
          <p:cNvCxnSpPr>
            <a:cxnSpLocks/>
          </p:cNvCxnSpPr>
          <p:nvPr/>
        </p:nvCxnSpPr>
        <p:spPr>
          <a:xfrm flipH="1">
            <a:off x="9580097" y="4059742"/>
            <a:ext cx="1600" cy="340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ladsholder til slidenummer 44"/>
          <p:cNvSpPr>
            <a:spLocks noGrp="1"/>
          </p:cNvSpPr>
          <p:nvPr>
            <p:ph type="sldNum" sz="quarter" idx="12"/>
          </p:nvPr>
        </p:nvSpPr>
        <p:spPr>
          <a:xfrm>
            <a:off x="12342897" y="64353"/>
            <a:ext cx="395984" cy="511175"/>
          </a:xfrm>
        </p:spPr>
        <p:txBody>
          <a:bodyPr/>
          <a:lstStyle/>
          <a:p>
            <a:pPr defTabSz="1280185">
              <a:defRPr/>
            </a:pPr>
            <a:fld id="{9385E0AD-A525-486A-8F35-35D42D95BDF1}" type="slidenum">
              <a:rPr lang="da-DK"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280185">
                <a:defRPr/>
              </a:pPr>
              <a:t>3</a:t>
            </a:fld>
            <a:endParaRPr lang="da-DK" sz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cxnSp>
        <p:nvCxnSpPr>
          <p:cNvPr id="26" name="Lige forbindelse 25"/>
          <p:cNvCxnSpPr>
            <a:cxnSpLocks/>
          </p:cNvCxnSpPr>
          <p:nvPr/>
        </p:nvCxnSpPr>
        <p:spPr>
          <a:xfrm flipV="1">
            <a:off x="12232389" y="4394895"/>
            <a:ext cx="0" cy="331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/>
          <p:cNvCxnSpPr>
            <a:cxnSpLocks/>
          </p:cNvCxnSpPr>
          <p:nvPr/>
        </p:nvCxnSpPr>
        <p:spPr>
          <a:xfrm flipH="1" flipV="1">
            <a:off x="9573103" y="4409957"/>
            <a:ext cx="5424" cy="28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CCEC108B-26C3-13D6-1E3A-98E69F9B8276}"/>
              </a:ext>
            </a:extLst>
          </p:cNvPr>
          <p:cNvCxnSpPr>
            <a:cxnSpLocks/>
          </p:cNvCxnSpPr>
          <p:nvPr/>
        </p:nvCxnSpPr>
        <p:spPr>
          <a:xfrm flipV="1">
            <a:off x="7055429" y="4393689"/>
            <a:ext cx="2604" cy="29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44154E09-C885-E85A-63C2-14914F1800BA}"/>
              </a:ext>
            </a:extLst>
          </p:cNvPr>
          <p:cNvCxnSpPr>
            <a:cxnSpLocks/>
          </p:cNvCxnSpPr>
          <p:nvPr/>
        </p:nvCxnSpPr>
        <p:spPr>
          <a:xfrm flipV="1">
            <a:off x="9035637" y="4393935"/>
            <a:ext cx="2604" cy="29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F0E9B3B0-709A-E0BC-9406-716E1A5C45C9}"/>
              </a:ext>
            </a:extLst>
          </p:cNvPr>
          <p:cNvCxnSpPr>
            <a:cxnSpLocks/>
          </p:cNvCxnSpPr>
          <p:nvPr/>
        </p:nvCxnSpPr>
        <p:spPr>
          <a:xfrm flipV="1">
            <a:off x="8386457" y="4397257"/>
            <a:ext cx="2604" cy="29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dsholder til dato 1">
            <a:extLst>
              <a:ext uri="{FF2B5EF4-FFF2-40B4-BE49-F238E27FC236}">
                <a16:creationId xmlns:a16="http://schemas.microsoft.com/office/drawing/2014/main" id="{E28A8BC1-23C2-FBAD-07A6-8BFF5F7EA9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4192" y="9318909"/>
            <a:ext cx="1898716" cy="289818"/>
          </a:xfrm>
        </p:spPr>
        <p:txBody>
          <a:bodyPr/>
          <a:lstStyle/>
          <a:p>
            <a:pPr defTabSz="1280185">
              <a:defRPr/>
            </a:pPr>
            <a:r>
              <a:rPr lang="da-DK" sz="11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Rev. 11.02.2026</a:t>
            </a:r>
          </a:p>
        </p:txBody>
      </p: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051A1AE8-8D11-1593-FD03-5C9401C58710}"/>
              </a:ext>
            </a:extLst>
          </p:cNvPr>
          <p:cNvCxnSpPr>
            <a:cxnSpLocks/>
            <a:endCxn id="29" idx="2"/>
          </p:cNvCxnSpPr>
          <p:nvPr/>
        </p:nvCxnSpPr>
        <p:spPr>
          <a:xfrm flipH="1">
            <a:off x="6353361" y="376992"/>
            <a:ext cx="37927" cy="3417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>
            <a:extLst>
              <a:ext uri="{FF2B5EF4-FFF2-40B4-BE49-F238E27FC236}">
                <a16:creationId xmlns:a16="http://schemas.microsoft.com/office/drawing/2014/main" id="{4AEBC761-5714-4A89-9BCA-4FD22A51AC0B}"/>
              </a:ext>
            </a:extLst>
          </p:cNvPr>
          <p:cNvSpPr/>
          <p:nvPr/>
        </p:nvSpPr>
        <p:spPr>
          <a:xfrm>
            <a:off x="5461304" y="2475223"/>
            <a:ext cx="1864234" cy="621965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Centerchef </a:t>
            </a:r>
          </a:p>
          <a:p>
            <a:pPr algn="ctr" defTabSz="1280185">
              <a:defRPr/>
            </a:pP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Dagtilbud &amp; Skoler</a:t>
            </a:r>
          </a:p>
        </p:txBody>
      </p:sp>
      <p:cxnSp>
        <p:nvCxnSpPr>
          <p:cNvPr id="22" name="Lige forbindelse 21">
            <a:extLst>
              <a:ext uri="{FF2B5EF4-FFF2-40B4-BE49-F238E27FC236}">
                <a16:creationId xmlns:a16="http://schemas.microsoft.com/office/drawing/2014/main" id="{CCEFE9A8-08DB-F755-94EC-998719612573}"/>
              </a:ext>
            </a:extLst>
          </p:cNvPr>
          <p:cNvCxnSpPr>
            <a:cxnSpLocks/>
            <a:stCxn id="15" idx="2"/>
            <a:endCxn id="15" idx="2"/>
          </p:cNvCxnSpPr>
          <p:nvPr/>
        </p:nvCxnSpPr>
        <p:spPr>
          <a:xfrm>
            <a:off x="6393422" y="8679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FE22A216-9473-2E10-813D-49F419DE9852}"/>
              </a:ext>
            </a:extLst>
          </p:cNvPr>
          <p:cNvCxnSpPr/>
          <p:nvPr/>
        </p:nvCxnSpPr>
        <p:spPr>
          <a:xfrm>
            <a:off x="5766467" y="390114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ktangel 23">
            <a:extLst>
              <a:ext uri="{FF2B5EF4-FFF2-40B4-BE49-F238E27FC236}">
                <a16:creationId xmlns:a16="http://schemas.microsoft.com/office/drawing/2014/main" id="{59B5F2BC-DE4A-75BC-15DD-9DF180DCE573}"/>
              </a:ext>
            </a:extLst>
          </p:cNvPr>
          <p:cNvSpPr/>
          <p:nvPr/>
        </p:nvSpPr>
        <p:spPr>
          <a:xfrm>
            <a:off x="5449429" y="1743615"/>
            <a:ext cx="1864234" cy="627201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prstClr val="white"/>
                </a:solidFill>
                <a:latin typeface="Calibri" panose="020F0502020204030204"/>
              </a:rPr>
              <a:t>Direktør</a:t>
            </a: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BE24F1B8-3FD6-70FF-5F31-009322C7C265}"/>
              </a:ext>
            </a:extLst>
          </p:cNvPr>
          <p:cNvSpPr/>
          <p:nvPr/>
        </p:nvSpPr>
        <p:spPr>
          <a:xfrm>
            <a:off x="5461304" y="981010"/>
            <a:ext cx="1864234" cy="612594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prstClr val="white"/>
                </a:solidFill>
                <a:latin typeface="Calibri" panose="020F0502020204030204"/>
              </a:rPr>
              <a:t>Kommunaldirektør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2DF37040-8E8A-7F09-923E-EDE30287EC65}"/>
              </a:ext>
            </a:extLst>
          </p:cNvPr>
          <p:cNvSpPr/>
          <p:nvPr/>
        </p:nvSpPr>
        <p:spPr>
          <a:xfrm>
            <a:off x="7421621" y="3203056"/>
            <a:ext cx="1864234" cy="599871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Enhedsleder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27181AC-869F-4BC0-ADE6-6B694F63060D}"/>
              </a:ext>
            </a:extLst>
          </p:cNvPr>
          <p:cNvSpPr/>
          <p:nvPr/>
        </p:nvSpPr>
        <p:spPr>
          <a:xfrm>
            <a:off x="5461305" y="240772"/>
            <a:ext cx="1864234" cy="6272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prstClr val="white"/>
                </a:solidFill>
                <a:latin typeface="Calibri" panose="020F0502020204030204"/>
              </a:rPr>
              <a:t>Byråd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8716D05F-728C-ABC1-F30F-C54231505967}"/>
              </a:ext>
            </a:extLst>
          </p:cNvPr>
          <p:cNvSpPr/>
          <p:nvPr/>
        </p:nvSpPr>
        <p:spPr>
          <a:xfrm rot="5400000">
            <a:off x="771157" y="5362086"/>
            <a:ext cx="1985386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Lunas Ark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68C894D2-8EF6-1D08-FBAF-DD6585874964}"/>
              </a:ext>
            </a:extLst>
          </p:cNvPr>
          <p:cNvSpPr/>
          <p:nvPr/>
        </p:nvSpPr>
        <p:spPr>
          <a:xfrm rot="5400000">
            <a:off x="103285" y="5369947"/>
            <a:ext cx="1985385" cy="593043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Abels Hus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1CCD8B3-3867-102D-6A15-E606DCF7AC95}"/>
              </a:ext>
            </a:extLst>
          </p:cNvPr>
          <p:cNvSpPr/>
          <p:nvPr/>
        </p:nvSpPr>
        <p:spPr>
          <a:xfrm rot="5400000">
            <a:off x="2801337" y="5359099"/>
            <a:ext cx="1985388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Kernehuset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7277BD9-1738-091E-E5B2-47DF08858DAC}"/>
              </a:ext>
            </a:extLst>
          </p:cNvPr>
          <p:cNvSpPr/>
          <p:nvPr/>
        </p:nvSpPr>
        <p:spPr>
          <a:xfrm rot="5400000">
            <a:off x="2152186" y="5359096"/>
            <a:ext cx="1985388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Troldebo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47F02F2-5265-D029-87F1-9A50D38B5D3E}"/>
              </a:ext>
            </a:extLst>
          </p:cNvPr>
          <p:cNvSpPr/>
          <p:nvPr/>
        </p:nvSpPr>
        <p:spPr>
          <a:xfrm rot="5400000">
            <a:off x="1455568" y="5333679"/>
            <a:ext cx="1988571" cy="65389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Sanglærkerne Øst &amp; Vest</a:t>
            </a:r>
          </a:p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309B1AD-313E-2FF5-D691-92D8FCC36EAA}"/>
              </a:ext>
            </a:extLst>
          </p:cNvPr>
          <p:cNvSpPr/>
          <p:nvPr/>
        </p:nvSpPr>
        <p:spPr>
          <a:xfrm rot="5400000">
            <a:off x="4784730" y="5359097"/>
            <a:ext cx="1985388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err="1">
                <a:solidFill>
                  <a:srgbClr val="4472C4"/>
                </a:solidFill>
                <a:latin typeface="Calibri" panose="020F0502020204030204"/>
              </a:rPr>
              <a:t>Damhuset</a:t>
            </a:r>
            <a:endParaRPr lang="da-DK" sz="1120">
              <a:solidFill>
                <a:srgbClr val="4472C4"/>
              </a:solidFill>
              <a:latin typeface="Calibri" panose="020F0502020204030204"/>
            </a:endParaRP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E3F5972-0E1A-08D3-8B15-7CAB651648E4}"/>
              </a:ext>
            </a:extLst>
          </p:cNvPr>
          <p:cNvSpPr/>
          <p:nvPr/>
        </p:nvSpPr>
        <p:spPr>
          <a:xfrm rot="5400000">
            <a:off x="4116054" y="5372490"/>
            <a:ext cx="1985388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Solstrålen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A03A491C-8684-2722-4995-C498A3FB20D5}"/>
              </a:ext>
            </a:extLst>
          </p:cNvPr>
          <p:cNvSpPr/>
          <p:nvPr/>
        </p:nvSpPr>
        <p:spPr>
          <a:xfrm rot="5400000">
            <a:off x="3458823" y="5371797"/>
            <a:ext cx="1985388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Nova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678C8CDA-742B-ACC1-1320-011A6510E06A}"/>
              </a:ext>
            </a:extLst>
          </p:cNvPr>
          <p:cNvSpPr/>
          <p:nvPr/>
        </p:nvSpPr>
        <p:spPr>
          <a:xfrm rot="5400000">
            <a:off x="5470362" y="5359103"/>
            <a:ext cx="1985388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Toftegården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FD3A9463-FB19-F952-4C98-A02F40009FA8}"/>
              </a:ext>
            </a:extLst>
          </p:cNvPr>
          <p:cNvSpPr/>
          <p:nvPr/>
        </p:nvSpPr>
        <p:spPr>
          <a:xfrm rot="5400000">
            <a:off x="6755008" y="5421971"/>
            <a:ext cx="1979043" cy="516366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err="1">
                <a:solidFill>
                  <a:srgbClr val="4472C4"/>
                </a:solidFill>
                <a:latin typeface="Calibri" panose="020F0502020204030204"/>
              </a:rPr>
              <a:t>Holmebo</a:t>
            </a:r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 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BF2DDE93-F4F5-B61E-86C2-EEACAFC05A41}"/>
              </a:ext>
            </a:extLst>
          </p:cNvPr>
          <p:cNvSpPr/>
          <p:nvPr/>
        </p:nvSpPr>
        <p:spPr>
          <a:xfrm rot="5400000">
            <a:off x="6143327" y="5394625"/>
            <a:ext cx="1985383" cy="543687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Grevekæret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E509BCA-8A40-C3EE-4AC8-E28A8A27A2A5}"/>
              </a:ext>
            </a:extLst>
          </p:cNvPr>
          <p:cNvSpPr/>
          <p:nvPr/>
        </p:nvSpPr>
        <p:spPr>
          <a:xfrm rot="5400000">
            <a:off x="9315667" y="5381973"/>
            <a:ext cx="1978950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Vesterbo</a:t>
            </a:r>
          </a:p>
          <a:p>
            <a:pPr algn="ctr" defTabSz="1280185"/>
            <a:r>
              <a:rPr lang="da-DK" sz="1120" err="1">
                <a:solidFill>
                  <a:srgbClr val="4472C4"/>
                </a:solidFill>
                <a:latin typeface="Calibri" panose="020F0502020204030204"/>
              </a:rPr>
              <a:t>Konst</a:t>
            </a:r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. dagtilbudsleder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13596DBE-788B-9F68-EA96-B95BF5196B65}"/>
              </a:ext>
            </a:extLst>
          </p:cNvPr>
          <p:cNvSpPr/>
          <p:nvPr/>
        </p:nvSpPr>
        <p:spPr>
          <a:xfrm rot="5400000">
            <a:off x="8675459" y="5394407"/>
            <a:ext cx="1979135" cy="575189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Skattekisten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0E516691-C02A-CE51-BCB5-CD7D0FBE97AF}"/>
              </a:ext>
            </a:extLst>
          </p:cNvPr>
          <p:cNvSpPr/>
          <p:nvPr/>
        </p:nvSpPr>
        <p:spPr>
          <a:xfrm rot="5400000">
            <a:off x="7364791" y="5398551"/>
            <a:ext cx="1980387" cy="564549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Vibemosen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E0A4587C-583D-8928-8D83-3A7800FE384C}"/>
              </a:ext>
            </a:extLst>
          </p:cNvPr>
          <p:cNvSpPr/>
          <p:nvPr/>
        </p:nvSpPr>
        <p:spPr>
          <a:xfrm rot="5400000">
            <a:off x="11303518" y="5389365"/>
            <a:ext cx="1973014" cy="59029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Troldehøjen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9BC44A9-1751-2803-201D-274A71345112}"/>
              </a:ext>
            </a:extLst>
          </p:cNvPr>
          <p:cNvSpPr/>
          <p:nvPr/>
        </p:nvSpPr>
        <p:spPr>
          <a:xfrm rot="5400000">
            <a:off x="10648012" y="5386578"/>
            <a:ext cx="1978586" cy="59029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 err="1">
                <a:solidFill>
                  <a:srgbClr val="4472C4"/>
                </a:solidFill>
                <a:latin typeface="Calibri" panose="020F0502020204030204"/>
              </a:rPr>
              <a:t>Lundebo</a:t>
            </a:r>
            <a:endParaRPr lang="da-DK" sz="1120" dirty="0">
              <a:solidFill>
                <a:srgbClr val="4472C4"/>
              </a:solidFill>
              <a:latin typeface="Calibri" panose="020F0502020204030204"/>
            </a:endParaRPr>
          </a:p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D4823F52-4437-128A-03DF-C126F9CAADB0}"/>
              </a:ext>
            </a:extLst>
          </p:cNvPr>
          <p:cNvSpPr/>
          <p:nvPr/>
        </p:nvSpPr>
        <p:spPr>
          <a:xfrm rot="5400000">
            <a:off x="9985533" y="5381973"/>
            <a:ext cx="1978955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Møllehaven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6845026-70D3-FF0E-8C13-D60520EBD956}"/>
              </a:ext>
            </a:extLst>
          </p:cNvPr>
          <p:cNvSpPr/>
          <p:nvPr/>
        </p:nvSpPr>
        <p:spPr>
          <a:xfrm rot="5400000">
            <a:off x="8013770" y="5381998"/>
            <a:ext cx="1979135" cy="575189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Mosebo - Naturbussen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C4F4B26-EB0F-E607-F4F8-F602269AE258}"/>
              </a:ext>
            </a:extLst>
          </p:cNvPr>
          <p:cNvSpPr/>
          <p:nvPr/>
        </p:nvSpPr>
        <p:spPr>
          <a:xfrm>
            <a:off x="952752" y="3188184"/>
            <a:ext cx="1863919" cy="59987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LØB</a:t>
            </a:r>
          </a:p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Teamleder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967FB9F0-2856-581A-03FD-EE6893F1812A}"/>
              </a:ext>
            </a:extLst>
          </p:cNvPr>
          <p:cNvSpPr/>
          <p:nvPr/>
        </p:nvSpPr>
        <p:spPr>
          <a:xfrm>
            <a:off x="5421243" y="3194673"/>
            <a:ext cx="1864234" cy="599871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Souschef</a:t>
            </a:r>
          </a:p>
        </p:txBody>
      </p:sp>
      <p:sp>
        <p:nvSpPr>
          <p:cNvPr id="101" name="Rektangel 100">
            <a:extLst>
              <a:ext uri="{FF2B5EF4-FFF2-40B4-BE49-F238E27FC236}">
                <a16:creationId xmlns:a16="http://schemas.microsoft.com/office/drawing/2014/main" id="{3186DD54-9304-E191-1BBA-0CD877685584}"/>
              </a:ext>
            </a:extLst>
          </p:cNvPr>
          <p:cNvSpPr/>
          <p:nvPr/>
        </p:nvSpPr>
        <p:spPr>
          <a:xfrm>
            <a:off x="3173973" y="3203056"/>
            <a:ext cx="1846830" cy="5998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>
              <a:defRPr/>
            </a:pPr>
            <a:r>
              <a:rPr lang="da-DK" sz="1120">
                <a:solidFill>
                  <a:srgbClr val="5B9BD5"/>
                </a:solidFill>
                <a:latin typeface="Calibri" panose="020F0502020204030204"/>
              </a:rPr>
              <a:t>Pladsanvisningen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B24BD643-A15C-093F-5536-3CD82944A862}"/>
              </a:ext>
            </a:extLst>
          </p:cNvPr>
          <p:cNvSpPr txBox="1"/>
          <p:nvPr/>
        </p:nvSpPr>
        <p:spPr>
          <a:xfrm>
            <a:off x="9102473" y="9338045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Du kan finde mere information om området på Greve.dk</a:t>
            </a:r>
          </a:p>
        </p:txBody>
      </p: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473AC6F8-D938-4B57-BD9E-DF7323897F59}"/>
              </a:ext>
            </a:extLst>
          </p:cNvPr>
          <p:cNvCxnSpPr>
            <a:cxnSpLocks/>
            <a:endCxn id="29" idx="1"/>
          </p:cNvCxnSpPr>
          <p:nvPr/>
        </p:nvCxnSpPr>
        <p:spPr>
          <a:xfrm flipV="1">
            <a:off x="5017305" y="3494609"/>
            <a:ext cx="403938" cy="1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19">
            <a:extLst>
              <a:ext uri="{FF2B5EF4-FFF2-40B4-BE49-F238E27FC236}">
                <a16:creationId xmlns:a16="http://schemas.microsoft.com/office/drawing/2014/main" id="{8071A63F-9A0E-1281-0A41-803DE91E6EB2}"/>
              </a:ext>
            </a:extLst>
          </p:cNvPr>
          <p:cNvSpPr/>
          <p:nvPr/>
        </p:nvSpPr>
        <p:spPr>
          <a:xfrm rot="5400000">
            <a:off x="1688930" y="7302326"/>
            <a:ext cx="1521845" cy="593043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Dagplejen</a:t>
            </a:r>
          </a:p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Dagtilbudsleder</a:t>
            </a:r>
          </a:p>
        </p:txBody>
      </p: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13FD8C06-DCA7-AD48-857C-022D1FA8DC74}"/>
              </a:ext>
            </a:extLst>
          </p:cNvPr>
          <p:cNvCxnSpPr/>
          <p:nvPr/>
        </p:nvCxnSpPr>
        <p:spPr>
          <a:xfrm flipH="1" flipV="1">
            <a:off x="3165064" y="4394015"/>
            <a:ext cx="315" cy="291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01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Lige forbindelse 10"/>
          <p:cNvCxnSpPr/>
          <p:nvPr/>
        </p:nvCxnSpPr>
        <p:spPr>
          <a:xfrm>
            <a:off x="5098547" y="46957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 rot="5400000">
            <a:off x="8294872" y="5519219"/>
            <a:ext cx="1887950" cy="70517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Krogårdsskolen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sp>
        <p:nvSpPr>
          <p:cNvPr id="15" name="Rektangel 14"/>
          <p:cNvSpPr/>
          <p:nvPr/>
        </p:nvSpPr>
        <p:spPr>
          <a:xfrm rot="5400000">
            <a:off x="7499027" y="5534805"/>
            <a:ext cx="1889959" cy="673014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Karlslunde Skole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sp>
        <p:nvSpPr>
          <p:cNvPr id="16" name="Rektangel 15"/>
          <p:cNvSpPr/>
          <p:nvPr/>
        </p:nvSpPr>
        <p:spPr>
          <a:xfrm rot="5400000">
            <a:off x="6720785" y="5549837"/>
            <a:ext cx="1889447" cy="64244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Holmeagerskolen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sp>
        <p:nvSpPr>
          <p:cNvPr id="17" name="Rektangel 16"/>
          <p:cNvSpPr/>
          <p:nvPr/>
        </p:nvSpPr>
        <p:spPr>
          <a:xfrm rot="5400000">
            <a:off x="5960746" y="5548434"/>
            <a:ext cx="1889483" cy="64528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endParaRPr lang="da-DK" sz="1120">
              <a:solidFill>
                <a:prstClr val="black"/>
              </a:solidFill>
              <a:latin typeface="Calibri" panose="020F0502020204030204"/>
            </a:endParaRP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Hedelyskolen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  <a:p>
            <a:pPr algn="ctr" defTabSz="1280185"/>
            <a:endParaRPr lang="da-DK" sz="112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Rektangel 17"/>
          <p:cNvSpPr/>
          <p:nvPr/>
        </p:nvSpPr>
        <p:spPr>
          <a:xfrm rot="5400000">
            <a:off x="5167124" y="5524415"/>
            <a:ext cx="1893394" cy="697229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Damagerskolen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sp>
        <p:nvSpPr>
          <p:cNvPr id="19" name="Rektangel 18"/>
          <p:cNvSpPr/>
          <p:nvPr/>
        </p:nvSpPr>
        <p:spPr>
          <a:xfrm rot="5400000">
            <a:off x="4382619" y="5546155"/>
            <a:ext cx="1889954" cy="650313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prstClr val="black"/>
                </a:solidFill>
                <a:latin typeface="Calibri" panose="020F0502020204030204"/>
              </a:rPr>
              <a:t>Arenaskolen</a:t>
            </a:r>
          </a:p>
          <a:p>
            <a:pPr algn="ctr" defTabSz="1280185"/>
            <a:r>
              <a:rPr lang="da-DK" sz="1120" dirty="0">
                <a:solidFill>
                  <a:prstClr val="black"/>
                </a:solidFill>
                <a:latin typeface="Calibri" panose="020F0502020204030204"/>
              </a:rPr>
              <a:t>Skoleleder </a:t>
            </a:r>
          </a:p>
        </p:txBody>
      </p:sp>
      <p:sp>
        <p:nvSpPr>
          <p:cNvPr id="47" name="Rektangel 46"/>
          <p:cNvSpPr/>
          <p:nvPr/>
        </p:nvSpPr>
        <p:spPr>
          <a:xfrm rot="5400000">
            <a:off x="9961915" y="5524291"/>
            <a:ext cx="1901584" cy="705669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Strandskolen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sp>
        <p:nvSpPr>
          <p:cNvPr id="48" name="Rektangel 47"/>
          <p:cNvSpPr/>
          <p:nvPr/>
        </p:nvSpPr>
        <p:spPr>
          <a:xfrm rot="5400000">
            <a:off x="10804623" y="5519894"/>
            <a:ext cx="1901584" cy="714463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Tune Skole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sp>
        <p:nvSpPr>
          <p:cNvPr id="49" name="Rektangel 48"/>
          <p:cNvSpPr/>
          <p:nvPr/>
        </p:nvSpPr>
        <p:spPr>
          <a:xfrm rot="5400000">
            <a:off x="9133129" y="5492778"/>
            <a:ext cx="1877798" cy="744906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Mosedeskolen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Skoleleder</a:t>
            </a:r>
          </a:p>
        </p:txBody>
      </p:sp>
      <p:cxnSp>
        <p:nvCxnSpPr>
          <p:cNvPr id="20" name="Lige forbindelse 19"/>
          <p:cNvCxnSpPr>
            <a:cxnSpLocks/>
          </p:cNvCxnSpPr>
          <p:nvPr/>
        </p:nvCxnSpPr>
        <p:spPr>
          <a:xfrm flipV="1">
            <a:off x="5317585" y="4569326"/>
            <a:ext cx="6382762" cy="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/>
          <p:cNvCxnSpPr/>
          <p:nvPr/>
        </p:nvCxnSpPr>
        <p:spPr>
          <a:xfrm>
            <a:off x="11711776" y="4553006"/>
            <a:ext cx="0" cy="402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/>
          <p:cNvCxnSpPr>
            <a:stCxn id="17" idx="1"/>
          </p:cNvCxnSpPr>
          <p:nvPr/>
        </p:nvCxnSpPr>
        <p:spPr>
          <a:xfrm flipH="1" flipV="1">
            <a:off x="6902887" y="4569325"/>
            <a:ext cx="2598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/>
          <p:cNvCxnSpPr/>
          <p:nvPr/>
        </p:nvCxnSpPr>
        <p:spPr>
          <a:xfrm flipH="1" flipV="1">
            <a:off x="9257031" y="4569326"/>
            <a:ext cx="6387" cy="358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Lige forbindelse 70"/>
          <p:cNvCxnSpPr/>
          <p:nvPr/>
        </p:nvCxnSpPr>
        <p:spPr>
          <a:xfrm flipV="1">
            <a:off x="10897026" y="4589333"/>
            <a:ext cx="2115" cy="36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/>
          <p:cNvCxnSpPr>
            <a:stCxn id="49" idx="1"/>
          </p:cNvCxnSpPr>
          <p:nvPr/>
        </p:nvCxnSpPr>
        <p:spPr>
          <a:xfrm flipH="1" flipV="1">
            <a:off x="10067098" y="4569324"/>
            <a:ext cx="4929" cy="357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/>
          <p:cNvCxnSpPr/>
          <p:nvPr/>
        </p:nvCxnSpPr>
        <p:spPr>
          <a:xfrm flipV="1">
            <a:off x="8489468" y="4569326"/>
            <a:ext cx="510" cy="370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/>
          <p:cNvCxnSpPr>
            <a:cxnSpLocks/>
          </p:cNvCxnSpPr>
          <p:nvPr/>
        </p:nvCxnSpPr>
        <p:spPr>
          <a:xfrm>
            <a:off x="9441828" y="4244197"/>
            <a:ext cx="0" cy="333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Lige forbindelse 85"/>
          <p:cNvCxnSpPr>
            <a:stCxn id="16" idx="1"/>
          </p:cNvCxnSpPr>
          <p:nvPr/>
        </p:nvCxnSpPr>
        <p:spPr>
          <a:xfrm flipH="1" flipV="1">
            <a:off x="7657924" y="4589332"/>
            <a:ext cx="7582" cy="337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/>
          <p:cNvCxnSpPr/>
          <p:nvPr/>
        </p:nvCxnSpPr>
        <p:spPr>
          <a:xfrm flipV="1">
            <a:off x="6129213" y="4569325"/>
            <a:ext cx="4294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/>
          <p:cNvCxnSpPr>
            <a:stCxn id="19" idx="1"/>
          </p:cNvCxnSpPr>
          <p:nvPr/>
        </p:nvCxnSpPr>
        <p:spPr>
          <a:xfrm flipH="1" flipV="1">
            <a:off x="5317585" y="4589332"/>
            <a:ext cx="10011" cy="337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dato 1">
            <a:extLst>
              <a:ext uri="{FF2B5EF4-FFF2-40B4-BE49-F238E27FC236}">
                <a16:creationId xmlns:a16="http://schemas.microsoft.com/office/drawing/2014/main" id="{90318870-DB1B-6636-C4FD-C2443A9CF6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29" y="9347102"/>
            <a:ext cx="2263141" cy="289818"/>
          </a:xfrm>
        </p:spPr>
        <p:txBody>
          <a:bodyPr/>
          <a:lstStyle/>
          <a:p>
            <a:pPr defTabSz="1280185"/>
            <a:r>
              <a:rPr lang="da-DK" sz="11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Rev. 05.02.2026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B347EFE5-0E5B-5BD1-62EB-54BD76D5FC14}"/>
              </a:ext>
            </a:extLst>
          </p:cNvPr>
          <p:cNvSpPr txBox="1"/>
          <p:nvPr/>
        </p:nvSpPr>
        <p:spPr>
          <a:xfrm>
            <a:off x="9102473" y="9317858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Du kan finde mere information om området på Greve.dk</a:t>
            </a:r>
          </a:p>
        </p:txBody>
      </p:sp>
      <p:sp>
        <p:nvSpPr>
          <p:cNvPr id="8" name="Pladsholder til slidenummer 44">
            <a:extLst>
              <a:ext uri="{FF2B5EF4-FFF2-40B4-BE49-F238E27FC236}">
                <a16:creationId xmlns:a16="http://schemas.microsoft.com/office/drawing/2014/main" id="{2EEEB718-64C3-1002-0C0A-E0BA2DCE3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42897" y="64353"/>
            <a:ext cx="395984" cy="511175"/>
          </a:xfrm>
        </p:spPr>
        <p:txBody>
          <a:bodyPr/>
          <a:lstStyle/>
          <a:p>
            <a:pPr defTabSz="1280185">
              <a:defRPr/>
            </a:pPr>
            <a:fld id="{9385E0AD-A525-486A-8F35-35D42D95BDF1}" type="slidenum">
              <a:rPr lang="da-DK"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280185">
                <a:defRPr/>
              </a:pPr>
              <a:t>4</a:t>
            </a:fld>
            <a:endParaRPr lang="da-DK" sz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73FE9D50-A6B1-166F-472C-F87ADB1D91B6}"/>
              </a:ext>
            </a:extLst>
          </p:cNvPr>
          <p:cNvCxnSpPr>
            <a:cxnSpLocks/>
            <a:stCxn id="38" idx="1"/>
            <a:endCxn id="23" idx="1"/>
          </p:cNvCxnSpPr>
          <p:nvPr/>
        </p:nvCxnSpPr>
        <p:spPr>
          <a:xfrm>
            <a:off x="3879977" y="3108861"/>
            <a:ext cx="4642106" cy="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D6B969E8-FE1C-EA81-C293-427EAB32A33E}"/>
              </a:ext>
            </a:extLst>
          </p:cNvPr>
          <p:cNvCxnSpPr>
            <a:cxnSpLocks/>
          </p:cNvCxnSpPr>
          <p:nvPr/>
        </p:nvCxnSpPr>
        <p:spPr>
          <a:xfrm>
            <a:off x="4823037" y="3411398"/>
            <a:ext cx="0" cy="333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9663B7C6-86FF-EC18-DA84-C3AC9CC9CA06}"/>
              </a:ext>
            </a:extLst>
          </p:cNvPr>
          <p:cNvCxnSpPr>
            <a:cxnSpLocks/>
          </p:cNvCxnSpPr>
          <p:nvPr/>
        </p:nvCxnSpPr>
        <p:spPr>
          <a:xfrm>
            <a:off x="5548522" y="3450049"/>
            <a:ext cx="1648215" cy="2112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ktangel 20">
            <a:extLst>
              <a:ext uri="{FF2B5EF4-FFF2-40B4-BE49-F238E27FC236}">
                <a16:creationId xmlns:a16="http://schemas.microsoft.com/office/drawing/2014/main" id="{500D54C0-2F95-1157-2FF9-4F8DE92C33DA}"/>
              </a:ext>
            </a:extLst>
          </p:cNvPr>
          <p:cNvSpPr/>
          <p:nvPr/>
        </p:nvSpPr>
        <p:spPr>
          <a:xfrm>
            <a:off x="6025346" y="3626906"/>
            <a:ext cx="2342780" cy="64608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 Ungdomsskolen</a:t>
            </a:r>
          </a:p>
          <a:p>
            <a:pPr algn="ctr" defTabSz="1280185"/>
            <a:r>
              <a:rPr lang="da-DK" sz="1120" err="1">
                <a:solidFill>
                  <a:srgbClr val="4472C4"/>
                </a:solidFill>
                <a:latin typeface="Calibri" panose="020F0502020204030204"/>
              </a:rPr>
              <a:t>Afd.leder</a:t>
            </a:r>
            <a:endParaRPr lang="da-DK" sz="1120">
              <a:solidFill>
                <a:srgbClr val="4472C4"/>
              </a:solidFill>
              <a:latin typeface="Calibri" panose="020F0502020204030204"/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8616E152-E470-84E9-F86E-EB83D5D44F06}"/>
              </a:ext>
            </a:extLst>
          </p:cNvPr>
          <p:cNvSpPr/>
          <p:nvPr/>
        </p:nvSpPr>
        <p:spPr>
          <a:xfrm>
            <a:off x="3589840" y="3626905"/>
            <a:ext cx="2342780" cy="64436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 Musikskolen</a:t>
            </a:r>
          </a:p>
          <a:p>
            <a:pPr algn="ctr" defTabSz="1280185"/>
            <a:r>
              <a:rPr lang="da-DK" sz="1120" err="1">
                <a:solidFill>
                  <a:srgbClr val="4472C4"/>
                </a:solidFill>
                <a:latin typeface="Calibri" panose="020F0502020204030204"/>
              </a:rPr>
              <a:t>Afd.leder</a:t>
            </a:r>
            <a:endParaRPr lang="da-DK" sz="1120">
              <a:solidFill>
                <a:srgbClr val="4472C4"/>
              </a:solidFill>
              <a:latin typeface="Calibri" panose="020F0502020204030204"/>
            </a:endParaRP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B5909D44-8236-F6CF-4329-207A4A098FA3}"/>
              </a:ext>
            </a:extLst>
          </p:cNvPr>
          <p:cNvSpPr/>
          <p:nvPr/>
        </p:nvSpPr>
        <p:spPr>
          <a:xfrm>
            <a:off x="8522083" y="2795722"/>
            <a:ext cx="1864234" cy="633278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Centerchef 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Dagtilbud &amp; Skoler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D4053C0-2CFE-C3E8-2052-17B856BFE1FD}"/>
              </a:ext>
            </a:extLst>
          </p:cNvPr>
          <p:cNvSpPr/>
          <p:nvPr/>
        </p:nvSpPr>
        <p:spPr>
          <a:xfrm>
            <a:off x="8527932" y="253792"/>
            <a:ext cx="1864234" cy="6683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white"/>
                </a:solidFill>
                <a:latin typeface="Calibri" panose="020F0502020204030204"/>
              </a:rPr>
              <a:t>Byråd</a:t>
            </a:r>
          </a:p>
        </p:txBody>
      </p: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6E872BB5-0A68-A2DA-39CA-1E1B3E354FFD}"/>
              </a:ext>
            </a:extLst>
          </p:cNvPr>
          <p:cNvCxnSpPr/>
          <p:nvPr/>
        </p:nvCxnSpPr>
        <p:spPr>
          <a:xfrm>
            <a:off x="9460049" y="110506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26">
            <a:extLst>
              <a:ext uri="{FF2B5EF4-FFF2-40B4-BE49-F238E27FC236}">
                <a16:creationId xmlns:a16="http://schemas.microsoft.com/office/drawing/2014/main" id="{9FBCD82D-55B0-1767-E562-1539A8765C01}"/>
              </a:ext>
            </a:extLst>
          </p:cNvPr>
          <p:cNvCxnSpPr>
            <a:stCxn id="24" idx="2"/>
          </p:cNvCxnSpPr>
          <p:nvPr/>
        </p:nvCxnSpPr>
        <p:spPr>
          <a:xfrm>
            <a:off x="9460050" y="922188"/>
            <a:ext cx="1" cy="293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ktangel 27">
            <a:extLst>
              <a:ext uri="{FF2B5EF4-FFF2-40B4-BE49-F238E27FC236}">
                <a16:creationId xmlns:a16="http://schemas.microsoft.com/office/drawing/2014/main" id="{52FEB4E6-DCBD-862B-0621-745BE66DC2CA}"/>
              </a:ext>
            </a:extLst>
          </p:cNvPr>
          <p:cNvSpPr/>
          <p:nvPr/>
        </p:nvSpPr>
        <p:spPr>
          <a:xfrm>
            <a:off x="8522082" y="3624273"/>
            <a:ext cx="1864234" cy="63114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Souschef</a:t>
            </a:r>
          </a:p>
          <a:p>
            <a:pPr algn="ctr" defTabSz="1280185"/>
            <a:endParaRPr lang="da-DK" sz="112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00EB3F9-A772-CC6B-CAB8-1A70F7CB1553}"/>
              </a:ext>
            </a:extLst>
          </p:cNvPr>
          <p:cNvSpPr/>
          <p:nvPr/>
        </p:nvSpPr>
        <p:spPr>
          <a:xfrm>
            <a:off x="3879977" y="2776462"/>
            <a:ext cx="1889446" cy="664797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Greve Kultur-Base</a:t>
            </a:r>
          </a:p>
          <a:p>
            <a:pPr algn="ctr" defTabSz="1280185"/>
            <a:r>
              <a:rPr lang="da-DK" sz="1120">
                <a:solidFill>
                  <a:prstClr val="black"/>
                </a:solidFill>
                <a:latin typeface="Calibri" panose="020F0502020204030204"/>
              </a:rPr>
              <a:t>Leder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A7C2C1C8-166F-4A4F-808D-D0ED30031229}"/>
              </a:ext>
            </a:extLst>
          </p:cNvPr>
          <p:cNvSpPr txBox="1"/>
          <p:nvPr/>
        </p:nvSpPr>
        <p:spPr>
          <a:xfrm>
            <a:off x="514351" y="422911"/>
            <a:ext cx="4343401" cy="787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/>
            <a:r>
              <a:rPr lang="da-DK">
                <a:solidFill>
                  <a:prstClr val="black"/>
                </a:solidFill>
                <a:latin typeface="Calibri" panose="020F0502020204030204"/>
              </a:rPr>
              <a:t>Center for Dagtilbud og Skoler</a:t>
            </a:r>
          </a:p>
          <a:p>
            <a:pPr defTabSz="1280185"/>
            <a:r>
              <a:rPr lang="da-DK" sz="2000">
                <a:solidFill>
                  <a:prstClr val="black"/>
                </a:solidFill>
                <a:latin typeface="Calibri" panose="020F0502020204030204"/>
              </a:rPr>
              <a:t>Skole- og klubområdet</a:t>
            </a:r>
          </a:p>
        </p:txBody>
      </p:sp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C135CDA7-2579-F976-08E9-9B0C8707333C}"/>
              </a:ext>
            </a:extLst>
          </p:cNvPr>
          <p:cNvCxnSpPr>
            <a:cxnSpLocks/>
            <a:stCxn id="23" idx="0"/>
            <a:endCxn id="42" idx="2"/>
          </p:cNvCxnSpPr>
          <p:nvPr/>
        </p:nvCxnSpPr>
        <p:spPr>
          <a:xfrm flipV="1">
            <a:off x="9454200" y="1754828"/>
            <a:ext cx="5849" cy="1040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ktangel 40">
            <a:extLst>
              <a:ext uri="{FF2B5EF4-FFF2-40B4-BE49-F238E27FC236}">
                <a16:creationId xmlns:a16="http://schemas.microsoft.com/office/drawing/2014/main" id="{C838A69C-F718-52F3-0EAB-4EE57146901E}"/>
              </a:ext>
            </a:extLst>
          </p:cNvPr>
          <p:cNvSpPr/>
          <p:nvPr/>
        </p:nvSpPr>
        <p:spPr>
          <a:xfrm>
            <a:off x="8522082" y="1914983"/>
            <a:ext cx="1864234" cy="668396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white"/>
                </a:solidFill>
                <a:latin typeface="Calibri" panose="020F0502020204030204"/>
              </a:rPr>
              <a:t>Direktør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543B9AA7-A7A7-98C4-19AF-B4533E170E58}"/>
              </a:ext>
            </a:extLst>
          </p:cNvPr>
          <p:cNvSpPr/>
          <p:nvPr/>
        </p:nvSpPr>
        <p:spPr>
          <a:xfrm>
            <a:off x="8527932" y="1086432"/>
            <a:ext cx="1864234" cy="668396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>
                <a:solidFill>
                  <a:prstClr val="white"/>
                </a:solidFill>
                <a:latin typeface="Calibri" panose="020F0502020204030204"/>
              </a:rPr>
              <a:t>Kommunaldirektør</a:t>
            </a:r>
          </a:p>
        </p:txBody>
      </p:sp>
      <p:cxnSp>
        <p:nvCxnSpPr>
          <p:cNvPr id="43" name="Lige forbindelse 42">
            <a:extLst>
              <a:ext uri="{FF2B5EF4-FFF2-40B4-BE49-F238E27FC236}">
                <a16:creationId xmlns:a16="http://schemas.microsoft.com/office/drawing/2014/main" id="{7F9A70B6-8857-5B43-2280-32DF57D664A9}"/>
              </a:ext>
            </a:extLst>
          </p:cNvPr>
          <p:cNvCxnSpPr>
            <a:cxnSpLocks/>
            <a:stCxn id="23" idx="2"/>
            <a:endCxn id="28" idx="0"/>
          </p:cNvCxnSpPr>
          <p:nvPr/>
        </p:nvCxnSpPr>
        <p:spPr>
          <a:xfrm flipH="1">
            <a:off x="9454199" y="3429000"/>
            <a:ext cx="1" cy="195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88D72D06-1153-F454-611B-C33433FEC662}"/>
              </a:ext>
            </a:extLst>
          </p:cNvPr>
          <p:cNvCxnSpPr>
            <a:cxnSpLocks/>
          </p:cNvCxnSpPr>
          <p:nvPr/>
        </p:nvCxnSpPr>
        <p:spPr>
          <a:xfrm flipV="1">
            <a:off x="2274570" y="3450049"/>
            <a:ext cx="1889229" cy="163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5B9F51C7-5C5D-3606-DE53-82806F0292F5}"/>
              </a:ext>
            </a:extLst>
          </p:cNvPr>
          <p:cNvCxnSpPr>
            <a:cxnSpLocks/>
          </p:cNvCxnSpPr>
          <p:nvPr/>
        </p:nvCxnSpPr>
        <p:spPr>
          <a:xfrm>
            <a:off x="488510" y="1829831"/>
            <a:ext cx="1240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4600BE9C-1668-D535-05B0-506092C5F7D2}"/>
              </a:ext>
            </a:extLst>
          </p:cNvPr>
          <p:cNvCxnSpPr>
            <a:cxnSpLocks/>
          </p:cNvCxnSpPr>
          <p:nvPr/>
        </p:nvCxnSpPr>
        <p:spPr>
          <a:xfrm>
            <a:off x="488510" y="2307173"/>
            <a:ext cx="124063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ktangel 72">
            <a:extLst>
              <a:ext uri="{FF2B5EF4-FFF2-40B4-BE49-F238E27FC236}">
                <a16:creationId xmlns:a16="http://schemas.microsoft.com/office/drawing/2014/main" id="{0D4F75D6-F5AA-0EDD-4F90-8B0C581A4C56}"/>
              </a:ext>
            </a:extLst>
          </p:cNvPr>
          <p:cNvSpPr/>
          <p:nvPr/>
        </p:nvSpPr>
        <p:spPr>
          <a:xfrm>
            <a:off x="311512" y="1891212"/>
            <a:ext cx="1655546" cy="357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Ledelsesstruktur</a:t>
            </a:r>
          </a:p>
        </p:txBody>
      </p:sp>
      <p:sp>
        <p:nvSpPr>
          <p:cNvPr id="123" name="Rektangel 122">
            <a:extLst>
              <a:ext uri="{FF2B5EF4-FFF2-40B4-BE49-F238E27FC236}">
                <a16:creationId xmlns:a16="http://schemas.microsoft.com/office/drawing/2014/main" id="{B337A44E-9C78-13D5-FB84-140764452BD4}"/>
              </a:ext>
            </a:extLst>
          </p:cNvPr>
          <p:cNvSpPr/>
          <p:nvPr/>
        </p:nvSpPr>
        <p:spPr>
          <a:xfrm>
            <a:off x="311512" y="2373536"/>
            <a:ext cx="1655546" cy="357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Tilknytning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AEDBEDC-9791-3A91-B3C6-590301C1D524}"/>
              </a:ext>
            </a:extLst>
          </p:cNvPr>
          <p:cNvSpPr/>
          <p:nvPr/>
        </p:nvSpPr>
        <p:spPr>
          <a:xfrm rot="5400000">
            <a:off x="2320900" y="4696615"/>
            <a:ext cx="1896352" cy="471968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Tune ungdomscenter</a:t>
            </a:r>
          </a:p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Leder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991B2-D841-28E8-8D0A-74DBCB01ED01}"/>
              </a:ext>
            </a:extLst>
          </p:cNvPr>
          <p:cNvSpPr/>
          <p:nvPr/>
        </p:nvSpPr>
        <p:spPr>
          <a:xfrm rot="5400000">
            <a:off x="178577" y="4718010"/>
            <a:ext cx="1901588" cy="423942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prstClr val="black"/>
                </a:solidFill>
                <a:latin typeface="Calibri" panose="020F0502020204030204"/>
              </a:rPr>
              <a:t>Godset</a:t>
            </a:r>
          </a:p>
          <a:p>
            <a:pPr algn="ctr" defTabSz="1280185"/>
            <a:r>
              <a:rPr lang="da-DK" sz="1120" dirty="0">
                <a:solidFill>
                  <a:prstClr val="black"/>
                </a:solidFill>
                <a:latin typeface="Calibri" panose="020F0502020204030204"/>
              </a:rPr>
              <a:t>Leder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39A1545B-6555-57D9-5D86-1743165135BF}"/>
              </a:ext>
            </a:extLst>
          </p:cNvPr>
          <p:cNvSpPr/>
          <p:nvPr/>
        </p:nvSpPr>
        <p:spPr>
          <a:xfrm rot="5400000">
            <a:off x="1772817" y="4715987"/>
            <a:ext cx="1905394" cy="42394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Klub Oasen</a:t>
            </a:r>
          </a:p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Leder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6037D2D-B0E9-B7DA-080A-C4A720EAA5B8}"/>
              </a:ext>
            </a:extLst>
          </p:cNvPr>
          <p:cNvSpPr/>
          <p:nvPr/>
        </p:nvSpPr>
        <p:spPr>
          <a:xfrm rot="5400000">
            <a:off x="1250485" y="4715983"/>
            <a:ext cx="1905394" cy="42394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Mosede Klub</a:t>
            </a:r>
          </a:p>
          <a:p>
            <a:pPr algn="ctr" defTabSz="1280185"/>
            <a:r>
              <a:rPr lang="da-DK" sz="1120" dirty="0">
                <a:solidFill>
                  <a:srgbClr val="4472C4"/>
                </a:solidFill>
                <a:latin typeface="Calibri" panose="020F0502020204030204"/>
              </a:rPr>
              <a:t>Leder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AE7B9AAE-D6F7-63AA-61DF-D2EA88397682}"/>
              </a:ext>
            </a:extLst>
          </p:cNvPr>
          <p:cNvSpPr/>
          <p:nvPr/>
        </p:nvSpPr>
        <p:spPr>
          <a:xfrm rot="5400000">
            <a:off x="717353" y="4708245"/>
            <a:ext cx="1901589" cy="443223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80185"/>
            <a:r>
              <a:rPr lang="da-DK" sz="1120" dirty="0">
                <a:solidFill>
                  <a:prstClr val="black"/>
                </a:solidFill>
                <a:latin typeface="Calibri" panose="020F0502020204030204"/>
              </a:rPr>
              <a:t>Brogården</a:t>
            </a:r>
          </a:p>
          <a:p>
            <a:pPr algn="ctr" defTabSz="1280185"/>
            <a:r>
              <a:rPr lang="da-DK" sz="1120" dirty="0">
                <a:solidFill>
                  <a:prstClr val="black"/>
                </a:solidFill>
                <a:latin typeface="Calibri" panose="020F0502020204030204"/>
              </a:rPr>
              <a:t>Leder</a:t>
            </a:r>
          </a:p>
        </p:txBody>
      </p:sp>
      <p:cxnSp>
        <p:nvCxnSpPr>
          <p:cNvPr id="29" name="Lige forbindelse 28">
            <a:extLst>
              <a:ext uri="{FF2B5EF4-FFF2-40B4-BE49-F238E27FC236}">
                <a16:creationId xmlns:a16="http://schemas.microsoft.com/office/drawing/2014/main" id="{AA3AC5BC-4F0A-A1F7-FF01-DFB7E4BDC68E}"/>
              </a:ext>
            </a:extLst>
          </p:cNvPr>
          <p:cNvCxnSpPr>
            <a:cxnSpLocks/>
          </p:cNvCxnSpPr>
          <p:nvPr/>
        </p:nvCxnSpPr>
        <p:spPr>
          <a:xfrm>
            <a:off x="1090213" y="3622769"/>
            <a:ext cx="2218706" cy="1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E26DF5B5-B3E4-221A-057F-13BE91F586AC}"/>
              </a:ext>
            </a:extLst>
          </p:cNvPr>
          <p:cNvCxnSpPr>
            <a:cxnSpLocks/>
          </p:cNvCxnSpPr>
          <p:nvPr/>
        </p:nvCxnSpPr>
        <p:spPr>
          <a:xfrm flipH="1" flipV="1">
            <a:off x="1670619" y="3622178"/>
            <a:ext cx="2598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forbindelse 33">
            <a:extLst>
              <a:ext uri="{FF2B5EF4-FFF2-40B4-BE49-F238E27FC236}">
                <a16:creationId xmlns:a16="http://schemas.microsoft.com/office/drawing/2014/main" id="{570F3ADC-FEEB-B24D-4337-3FA83B221DC5}"/>
              </a:ext>
            </a:extLst>
          </p:cNvPr>
          <p:cNvCxnSpPr>
            <a:cxnSpLocks/>
          </p:cNvCxnSpPr>
          <p:nvPr/>
        </p:nvCxnSpPr>
        <p:spPr>
          <a:xfrm flipH="1" flipV="1">
            <a:off x="2204019" y="3622178"/>
            <a:ext cx="2598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Lige forbindelse 34">
            <a:extLst>
              <a:ext uri="{FF2B5EF4-FFF2-40B4-BE49-F238E27FC236}">
                <a16:creationId xmlns:a16="http://schemas.microsoft.com/office/drawing/2014/main" id="{7478C2EB-C82E-9290-DBE1-6165FC78E2AD}"/>
              </a:ext>
            </a:extLst>
          </p:cNvPr>
          <p:cNvCxnSpPr>
            <a:cxnSpLocks/>
          </p:cNvCxnSpPr>
          <p:nvPr/>
        </p:nvCxnSpPr>
        <p:spPr>
          <a:xfrm flipH="1" flipV="1">
            <a:off x="2712019" y="3622178"/>
            <a:ext cx="2598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B2CE38AC-0F6A-1BFB-5351-D3DE626E350A}"/>
              </a:ext>
            </a:extLst>
          </p:cNvPr>
          <p:cNvCxnSpPr>
            <a:cxnSpLocks/>
          </p:cNvCxnSpPr>
          <p:nvPr/>
        </p:nvCxnSpPr>
        <p:spPr>
          <a:xfrm flipH="1" flipV="1">
            <a:off x="3308919" y="3622178"/>
            <a:ext cx="2598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3EB152E9-1695-9E62-284C-59CB0C756E89}"/>
              </a:ext>
            </a:extLst>
          </p:cNvPr>
          <p:cNvCxnSpPr>
            <a:cxnSpLocks/>
          </p:cNvCxnSpPr>
          <p:nvPr/>
        </p:nvCxnSpPr>
        <p:spPr>
          <a:xfrm flipH="1" flipV="1">
            <a:off x="1099119" y="3622178"/>
            <a:ext cx="2598" cy="35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349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Lige forbindelse 41"/>
          <p:cNvCxnSpPr/>
          <p:nvPr/>
        </p:nvCxnSpPr>
        <p:spPr>
          <a:xfrm flipV="1">
            <a:off x="11405951" y="4793734"/>
            <a:ext cx="0" cy="392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/>
          <p:cNvCxnSpPr/>
          <p:nvPr/>
        </p:nvCxnSpPr>
        <p:spPr>
          <a:xfrm>
            <a:off x="8939530" y="4817423"/>
            <a:ext cx="0" cy="390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/>
          <p:cNvCxnSpPr>
            <a:cxnSpLocks/>
            <a:stCxn id="5" idx="2"/>
          </p:cNvCxnSpPr>
          <p:nvPr/>
        </p:nvCxnSpPr>
        <p:spPr>
          <a:xfrm>
            <a:off x="6452049" y="2054190"/>
            <a:ext cx="4453" cy="4056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felt 1"/>
          <p:cNvSpPr txBox="1"/>
          <p:nvPr/>
        </p:nvSpPr>
        <p:spPr>
          <a:xfrm>
            <a:off x="514350" y="422909"/>
            <a:ext cx="7490661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801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 for Politik, Organisation og Borgerbetjening</a:t>
            </a:r>
          </a:p>
        </p:txBody>
      </p:sp>
      <p:sp>
        <p:nvSpPr>
          <p:cNvPr id="5" name="Rektangel 4"/>
          <p:cNvSpPr/>
          <p:nvPr/>
        </p:nvSpPr>
        <p:spPr>
          <a:xfrm>
            <a:off x="5519932" y="1385794"/>
            <a:ext cx="1864234" cy="6683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Byråd</a:t>
            </a:r>
          </a:p>
        </p:txBody>
      </p:sp>
      <p:sp>
        <p:nvSpPr>
          <p:cNvPr id="6" name="Rektangel 5"/>
          <p:cNvSpPr/>
          <p:nvPr/>
        </p:nvSpPr>
        <p:spPr>
          <a:xfrm>
            <a:off x="5519932" y="2473764"/>
            <a:ext cx="1864234" cy="668396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Kommunaldirektør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Lige forbindelse 6"/>
          <p:cNvCxnSpPr>
            <a:stCxn id="5" idx="2"/>
            <a:endCxn id="5" idx="2"/>
          </p:cNvCxnSpPr>
          <p:nvPr/>
        </p:nvCxnSpPr>
        <p:spPr>
          <a:xfrm>
            <a:off x="6452049" y="205419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>
            <a:cxnSpLocks/>
          </p:cNvCxnSpPr>
          <p:nvPr/>
        </p:nvCxnSpPr>
        <p:spPr>
          <a:xfrm flipV="1">
            <a:off x="2244469" y="4804640"/>
            <a:ext cx="9161482" cy="16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ktangel 27"/>
          <p:cNvSpPr/>
          <p:nvPr/>
        </p:nvSpPr>
        <p:spPr>
          <a:xfrm>
            <a:off x="7807100" y="5147029"/>
            <a:ext cx="2229806" cy="64814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Chef for Byrådssekretariat</a:t>
            </a:r>
          </a:p>
        </p:txBody>
      </p:sp>
      <p:sp>
        <p:nvSpPr>
          <p:cNvPr id="44" name="Rektangel 43"/>
          <p:cNvSpPr/>
          <p:nvPr/>
        </p:nvSpPr>
        <p:spPr>
          <a:xfrm rot="5400000">
            <a:off x="5247704" y="7147640"/>
            <a:ext cx="2430172" cy="3741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Erhvervscentret Greve </a:t>
            </a:r>
          </a:p>
        </p:txBody>
      </p:sp>
      <p:sp>
        <p:nvSpPr>
          <p:cNvPr id="41" name="Rektangel 40"/>
          <p:cNvSpPr/>
          <p:nvPr/>
        </p:nvSpPr>
        <p:spPr>
          <a:xfrm>
            <a:off x="10499795" y="5137661"/>
            <a:ext cx="1812313" cy="648139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Borgerservicechef</a:t>
            </a:r>
          </a:p>
        </p:txBody>
      </p:sp>
      <p:sp>
        <p:nvSpPr>
          <p:cNvPr id="17" name="Pladsholder til slidenummer 16"/>
          <p:cNvSpPr>
            <a:spLocks noGrp="1"/>
          </p:cNvSpPr>
          <p:nvPr>
            <p:ph type="sldNum" sz="quarter" idx="12"/>
          </p:nvPr>
        </p:nvSpPr>
        <p:spPr>
          <a:xfrm>
            <a:off x="12287249" y="98531"/>
            <a:ext cx="331499" cy="511175"/>
          </a:xfrm>
        </p:spPr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85E0AD-A525-486A-8F35-35D42D95BDF1}" type="slidenum">
              <a:rPr kumimoji="0" lang="da-DK" sz="112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ktangel 50"/>
          <p:cNvSpPr/>
          <p:nvPr/>
        </p:nvSpPr>
        <p:spPr>
          <a:xfrm>
            <a:off x="5519932" y="3538837"/>
            <a:ext cx="1864234" cy="845958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Politik, Organisation &amp; Borgerbetjening</a:t>
            </a:r>
            <a:endParaRPr kumimoji="0" lang="da-DK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5" name="Lige forbindelse 34"/>
          <p:cNvCxnSpPr/>
          <p:nvPr/>
        </p:nvCxnSpPr>
        <p:spPr>
          <a:xfrm flipV="1">
            <a:off x="4786167" y="4816058"/>
            <a:ext cx="0" cy="392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ktangel 36"/>
          <p:cNvSpPr/>
          <p:nvPr/>
        </p:nvSpPr>
        <p:spPr>
          <a:xfrm rot="5400000">
            <a:off x="11080346" y="6733049"/>
            <a:ext cx="1639310" cy="412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Front</a:t>
            </a:r>
          </a:p>
        </p:txBody>
      </p:sp>
      <p:sp>
        <p:nvSpPr>
          <p:cNvPr id="38" name="Rektangel 37"/>
          <p:cNvSpPr/>
          <p:nvPr/>
        </p:nvSpPr>
        <p:spPr>
          <a:xfrm rot="5400000">
            <a:off x="10357119" y="6749042"/>
            <a:ext cx="1642900" cy="383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Back</a:t>
            </a:r>
          </a:p>
        </p:txBody>
      </p:sp>
      <p:cxnSp>
        <p:nvCxnSpPr>
          <p:cNvPr id="55" name="Lige forbindelse 54"/>
          <p:cNvCxnSpPr>
            <a:cxnSpLocks/>
          </p:cNvCxnSpPr>
          <p:nvPr/>
        </p:nvCxnSpPr>
        <p:spPr>
          <a:xfrm flipH="1" flipV="1">
            <a:off x="9643649" y="5807634"/>
            <a:ext cx="1820" cy="293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ktangel 56"/>
          <p:cNvSpPr/>
          <p:nvPr/>
        </p:nvSpPr>
        <p:spPr>
          <a:xfrm rot="5400000">
            <a:off x="7357414" y="6770252"/>
            <a:ext cx="1638125" cy="3567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Byrådssekretariat</a:t>
            </a:r>
          </a:p>
        </p:txBody>
      </p:sp>
      <p:sp>
        <p:nvSpPr>
          <p:cNvPr id="59" name="Rektangel 58"/>
          <p:cNvSpPr/>
          <p:nvPr/>
        </p:nvSpPr>
        <p:spPr>
          <a:xfrm rot="5400000">
            <a:off x="8115494" y="6765931"/>
            <a:ext cx="1646769" cy="3567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Jura</a:t>
            </a:r>
          </a:p>
        </p:txBody>
      </p:sp>
      <p:sp>
        <p:nvSpPr>
          <p:cNvPr id="60" name="Rektangel 59"/>
          <p:cNvSpPr/>
          <p:nvPr/>
        </p:nvSpPr>
        <p:spPr>
          <a:xfrm rot="5400000">
            <a:off x="8823526" y="6764953"/>
            <a:ext cx="1648725" cy="3567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Kommunikation</a:t>
            </a:r>
          </a:p>
        </p:txBody>
      </p:sp>
      <p:sp>
        <p:nvSpPr>
          <p:cNvPr id="66" name="Rektangel 65"/>
          <p:cNvSpPr/>
          <p:nvPr/>
        </p:nvSpPr>
        <p:spPr>
          <a:xfrm>
            <a:off x="3880011" y="5151796"/>
            <a:ext cx="1812313" cy="67767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Chef for IT og Digitalisering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ktangel 66"/>
          <p:cNvSpPr/>
          <p:nvPr/>
        </p:nvSpPr>
        <p:spPr>
          <a:xfrm>
            <a:off x="1190498" y="5209439"/>
            <a:ext cx="2282887" cy="599871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Chef for Kultur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 &amp;</a:t>
            </a: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Fritid</a:t>
            </a:r>
          </a:p>
        </p:txBody>
      </p:sp>
      <p:sp>
        <p:nvSpPr>
          <p:cNvPr id="74" name="Rektangel 73"/>
          <p:cNvSpPr/>
          <p:nvPr/>
        </p:nvSpPr>
        <p:spPr>
          <a:xfrm rot="5400000">
            <a:off x="4302580" y="6795691"/>
            <a:ext cx="1617289" cy="3567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</a:t>
            </a:r>
          </a:p>
        </p:txBody>
      </p:sp>
      <p:sp>
        <p:nvSpPr>
          <p:cNvPr id="76" name="Rektangel 75"/>
          <p:cNvSpPr/>
          <p:nvPr/>
        </p:nvSpPr>
        <p:spPr>
          <a:xfrm rot="5400000">
            <a:off x="3663116" y="6798070"/>
            <a:ext cx="1622046" cy="3567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Digitalisering</a:t>
            </a:r>
          </a:p>
        </p:txBody>
      </p:sp>
      <p:sp>
        <p:nvSpPr>
          <p:cNvPr id="77" name="Rektangel 76"/>
          <p:cNvSpPr/>
          <p:nvPr/>
        </p:nvSpPr>
        <p:spPr>
          <a:xfrm rot="5400000">
            <a:off x="1403280" y="7151500"/>
            <a:ext cx="2447931" cy="400733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Svømmehallen</a:t>
            </a:r>
          </a:p>
          <a:p>
            <a:pPr algn="ctr">
              <a:defRPr/>
            </a:pPr>
            <a:r>
              <a:rPr lang="da-DK" sz="1120">
                <a:solidFill>
                  <a:srgbClr val="4472C4"/>
                </a:solidFill>
              </a:rPr>
              <a:t>Leder</a:t>
            </a:r>
          </a:p>
        </p:txBody>
      </p:sp>
      <p:sp>
        <p:nvSpPr>
          <p:cNvPr id="78" name="Rektangel 77"/>
          <p:cNvSpPr/>
          <p:nvPr/>
        </p:nvSpPr>
        <p:spPr>
          <a:xfrm rot="5400000">
            <a:off x="1963317" y="7131565"/>
            <a:ext cx="2447927" cy="44060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Greve Biblioteker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120">
                <a:solidFill>
                  <a:srgbClr val="4472C4"/>
                </a:solidFill>
                <a:latin typeface="Calibri" panose="020F0502020204030204"/>
              </a:rPr>
              <a:t>Leder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ktangel 78"/>
          <p:cNvSpPr/>
          <p:nvPr/>
        </p:nvSpPr>
        <p:spPr>
          <a:xfrm rot="5400000">
            <a:off x="813716" y="7120135"/>
            <a:ext cx="2447925" cy="46346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Greve Museum og Mosede Fort</a:t>
            </a:r>
          </a:p>
          <a:p>
            <a:pPr algn="ctr">
              <a:defRPr/>
            </a:pPr>
            <a:r>
              <a:rPr lang="da-DK" sz="1120">
                <a:solidFill>
                  <a:srgbClr val="4472C4"/>
                </a:solidFill>
              </a:rPr>
              <a:t>Leder</a:t>
            </a:r>
          </a:p>
        </p:txBody>
      </p:sp>
      <p:sp>
        <p:nvSpPr>
          <p:cNvPr id="80" name="Rektangel 79"/>
          <p:cNvSpPr/>
          <p:nvPr/>
        </p:nvSpPr>
        <p:spPr>
          <a:xfrm rot="5400000">
            <a:off x="222374" y="7144563"/>
            <a:ext cx="2447931" cy="4322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Greve Idrætscenter</a:t>
            </a:r>
          </a:p>
        </p:txBody>
      </p:sp>
      <p:cxnSp>
        <p:nvCxnSpPr>
          <p:cNvPr id="82" name="Lige forbindelse 81"/>
          <p:cNvCxnSpPr/>
          <p:nvPr/>
        </p:nvCxnSpPr>
        <p:spPr>
          <a:xfrm flipV="1">
            <a:off x="1974879" y="5807635"/>
            <a:ext cx="610" cy="308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Lige forbindelse 83"/>
          <p:cNvCxnSpPr/>
          <p:nvPr/>
        </p:nvCxnSpPr>
        <p:spPr>
          <a:xfrm flipH="1" flipV="1">
            <a:off x="3144418" y="5817504"/>
            <a:ext cx="5582" cy="298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Lige forbindelse 85"/>
          <p:cNvCxnSpPr>
            <a:cxnSpLocks/>
          </p:cNvCxnSpPr>
          <p:nvPr/>
        </p:nvCxnSpPr>
        <p:spPr>
          <a:xfrm flipH="1" flipV="1">
            <a:off x="4467321" y="5829470"/>
            <a:ext cx="4399" cy="318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Lige forbindelse 109"/>
          <p:cNvCxnSpPr/>
          <p:nvPr/>
        </p:nvCxnSpPr>
        <p:spPr>
          <a:xfrm>
            <a:off x="2246879" y="3284349"/>
            <a:ext cx="1" cy="1923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/>
          <p:cNvCxnSpPr/>
          <p:nvPr/>
        </p:nvCxnSpPr>
        <p:spPr>
          <a:xfrm flipV="1">
            <a:off x="1450451" y="5822874"/>
            <a:ext cx="610" cy="308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/>
          <p:cNvCxnSpPr/>
          <p:nvPr/>
        </p:nvCxnSpPr>
        <p:spPr>
          <a:xfrm flipV="1">
            <a:off x="2593451" y="5822874"/>
            <a:ext cx="610" cy="308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/>
          <p:cNvCxnSpPr/>
          <p:nvPr/>
        </p:nvCxnSpPr>
        <p:spPr>
          <a:xfrm flipH="1" flipV="1">
            <a:off x="5099781" y="5833279"/>
            <a:ext cx="4399" cy="318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/>
          <p:cNvCxnSpPr/>
          <p:nvPr/>
        </p:nvCxnSpPr>
        <p:spPr>
          <a:xfrm flipH="1" flipV="1">
            <a:off x="8178221" y="5787955"/>
            <a:ext cx="4399" cy="318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Lige forbindelse 70"/>
          <p:cNvCxnSpPr/>
          <p:nvPr/>
        </p:nvCxnSpPr>
        <p:spPr>
          <a:xfrm flipH="1" flipV="1">
            <a:off x="8923913" y="5793726"/>
            <a:ext cx="4399" cy="318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Lige forbindelse 72"/>
          <p:cNvCxnSpPr/>
          <p:nvPr/>
        </p:nvCxnSpPr>
        <p:spPr>
          <a:xfrm flipH="1" flipV="1">
            <a:off x="11874342" y="5792428"/>
            <a:ext cx="4399" cy="318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Lige forbindelse 74"/>
          <p:cNvCxnSpPr/>
          <p:nvPr/>
        </p:nvCxnSpPr>
        <p:spPr>
          <a:xfrm flipH="1" flipV="1">
            <a:off x="11178906" y="5783923"/>
            <a:ext cx="4399" cy="318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Lige forbindelse 3"/>
          <p:cNvCxnSpPr>
            <a:cxnSpLocks/>
            <a:endCxn id="6" idx="1"/>
          </p:cNvCxnSpPr>
          <p:nvPr/>
        </p:nvCxnSpPr>
        <p:spPr>
          <a:xfrm>
            <a:off x="3186323" y="2807962"/>
            <a:ext cx="23336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dsholder til dato 1">
            <a:extLst>
              <a:ext uri="{FF2B5EF4-FFF2-40B4-BE49-F238E27FC236}">
                <a16:creationId xmlns:a16="http://schemas.microsoft.com/office/drawing/2014/main" id="{E692FD23-100F-4A28-DCD9-4E66B61E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375" y="9080374"/>
            <a:ext cx="2263140" cy="289818"/>
          </a:xfrm>
        </p:spPr>
        <p:txBody>
          <a:bodyPr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Rev. </a:t>
            </a:r>
            <a:r>
              <a:rPr lang="da-DK" sz="11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28</a:t>
            </a: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.08.2025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6522FDE-8076-2660-C1A0-23857491D48F}"/>
              </a:ext>
            </a:extLst>
          </p:cNvPr>
          <p:cNvSpPr txBox="1"/>
          <p:nvPr/>
        </p:nvSpPr>
        <p:spPr>
          <a:xfrm>
            <a:off x="9102473" y="9181931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801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 kan finde mere information om området på Greve.dk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740A198-B028-AA1B-BA88-5B8E0DA763E3}"/>
              </a:ext>
            </a:extLst>
          </p:cNvPr>
          <p:cNvSpPr/>
          <p:nvPr/>
        </p:nvSpPr>
        <p:spPr>
          <a:xfrm>
            <a:off x="1322089" y="2586058"/>
            <a:ext cx="1864234" cy="668396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177AD2AA-F103-8B3B-54B9-568114472048}"/>
              </a:ext>
            </a:extLst>
          </p:cNvPr>
          <p:cNvSpPr/>
          <p:nvPr/>
        </p:nvSpPr>
        <p:spPr>
          <a:xfrm>
            <a:off x="5792881" y="5147028"/>
            <a:ext cx="1812313" cy="67767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100">
                <a:solidFill>
                  <a:srgbClr val="4472C4"/>
                </a:solidFill>
                <a:latin typeface="Calibri" panose="020F0502020204030204"/>
              </a:rPr>
              <a:t>E</a:t>
            </a:r>
            <a:r>
              <a:rPr kumimoji="0" lang="da-DK" sz="1100" b="0" i="0" u="none" strike="noStrike" kern="1200" cap="none" spc="0" normalizeH="0" baseline="0" noProof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rhvervschef</a:t>
            </a:r>
            <a:endParaRPr kumimoji="0" lang="da-DK" sz="110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256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1AA4EC70-4980-32FC-3AD0-0FCD075D5FE2}"/>
              </a:ext>
            </a:extLst>
          </p:cNvPr>
          <p:cNvCxnSpPr/>
          <p:nvPr/>
        </p:nvCxnSpPr>
        <p:spPr>
          <a:xfrm>
            <a:off x="4630260" y="7275721"/>
            <a:ext cx="1" cy="40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19"/>
          <p:cNvSpPr/>
          <p:nvPr/>
        </p:nvSpPr>
        <p:spPr>
          <a:xfrm>
            <a:off x="6056808" y="1913717"/>
            <a:ext cx="1864235" cy="6683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Byråd</a:t>
            </a:r>
          </a:p>
        </p:txBody>
      </p:sp>
      <p:sp>
        <p:nvSpPr>
          <p:cNvPr id="21" name="Rektangel 20"/>
          <p:cNvSpPr/>
          <p:nvPr/>
        </p:nvSpPr>
        <p:spPr>
          <a:xfrm>
            <a:off x="6057374" y="2934996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Kommunaldirektør</a:t>
            </a:r>
          </a:p>
        </p:txBody>
      </p:sp>
      <p:cxnSp>
        <p:nvCxnSpPr>
          <p:cNvPr id="24" name="Lige forbindelse 23"/>
          <p:cNvCxnSpPr>
            <a:stCxn id="20" idx="2"/>
            <a:endCxn id="20" idx="2"/>
          </p:cNvCxnSpPr>
          <p:nvPr/>
        </p:nvCxnSpPr>
        <p:spPr>
          <a:xfrm>
            <a:off x="6988926" y="258211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/>
          <p:cNvCxnSpPr>
            <a:stCxn id="20" idx="2"/>
            <a:endCxn id="21" idx="0"/>
          </p:cNvCxnSpPr>
          <p:nvPr/>
        </p:nvCxnSpPr>
        <p:spPr>
          <a:xfrm>
            <a:off x="6988926" y="2582114"/>
            <a:ext cx="566" cy="352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ktangel 33"/>
          <p:cNvSpPr/>
          <p:nvPr/>
        </p:nvSpPr>
        <p:spPr>
          <a:xfrm>
            <a:off x="6056807" y="6597133"/>
            <a:ext cx="1864235" cy="668397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Regnskabschef</a:t>
            </a:r>
          </a:p>
        </p:txBody>
      </p:sp>
      <p:sp>
        <p:nvSpPr>
          <p:cNvPr id="14" name="Tekstfelt 13"/>
          <p:cNvSpPr txBox="1"/>
          <p:nvPr/>
        </p:nvSpPr>
        <p:spPr>
          <a:xfrm>
            <a:off x="514350" y="422910"/>
            <a:ext cx="431432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>
                <a:solidFill>
                  <a:prstClr val="black"/>
                </a:solidFill>
              </a:rPr>
              <a:t>Center for Økonomi &amp; HR</a:t>
            </a:r>
          </a:p>
        </p:txBody>
      </p:sp>
      <p:cxnSp>
        <p:nvCxnSpPr>
          <p:cNvPr id="4" name="Lige forbindelse 3"/>
          <p:cNvCxnSpPr>
            <a:stCxn id="21" idx="2"/>
            <a:endCxn id="17" idx="0"/>
          </p:cNvCxnSpPr>
          <p:nvPr/>
        </p:nvCxnSpPr>
        <p:spPr>
          <a:xfrm flipH="1">
            <a:off x="6989208" y="3603393"/>
            <a:ext cx="284" cy="1060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ktangel 26"/>
          <p:cNvSpPr/>
          <p:nvPr/>
        </p:nvSpPr>
        <p:spPr>
          <a:xfrm>
            <a:off x="8651371" y="6611749"/>
            <a:ext cx="1864235" cy="668397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Budgetchef</a:t>
            </a:r>
          </a:p>
        </p:txBody>
      </p:sp>
      <p:cxnSp>
        <p:nvCxnSpPr>
          <p:cNvPr id="16" name="Lige forbindelse 15"/>
          <p:cNvCxnSpPr>
            <a:cxnSpLocks/>
            <a:stCxn id="17" idx="2"/>
            <a:endCxn id="34" idx="0"/>
          </p:cNvCxnSpPr>
          <p:nvPr/>
        </p:nvCxnSpPr>
        <p:spPr>
          <a:xfrm flipH="1">
            <a:off x="6988925" y="5644764"/>
            <a:ext cx="283" cy="952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forbindelse 22"/>
          <p:cNvCxnSpPr/>
          <p:nvPr/>
        </p:nvCxnSpPr>
        <p:spPr>
          <a:xfrm flipV="1">
            <a:off x="4631322" y="6199992"/>
            <a:ext cx="4952167" cy="22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/>
          <p:cNvCxnSpPr/>
          <p:nvPr/>
        </p:nvCxnSpPr>
        <p:spPr>
          <a:xfrm>
            <a:off x="4631321" y="6212594"/>
            <a:ext cx="0" cy="40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ktangel 21"/>
          <p:cNvSpPr/>
          <p:nvPr/>
        </p:nvSpPr>
        <p:spPr>
          <a:xfrm>
            <a:off x="3773930" y="6596542"/>
            <a:ext cx="1712662" cy="668988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HR-Chef</a:t>
            </a:r>
          </a:p>
        </p:txBody>
      </p:sp>
      <p:sp>
        <p:nvSpPr>
          <p:cNvPr id="17" name="Rektangel 16"/>
          <p:cNvSpPr/>
          <p:nvPr/>
        </p:nvSpPr>
        <p:spPr>
          <a:xfrm>
            <a:off x="6056808" y="4663440"/>
            <a:ext cx="1864800" cy="981324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Centerchef 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Økonomi &amp; HR</a:t>
            </a:r>
          </a:p>
        </p:txBody>
      </p:sp>
      <p:cxnSp>
        <p:nvCxnSpPr>
          <p:cNvPr id="26" name="Lige forbindelse 25"/>
          <p:cNvCxnSpPr/>
          <p:nvPr/>
        </p:nvCxnSpPr>
        <p:spPr>
          <a:xfrm>
            <a:off x="9583489" y="6199515"/>
            <a:ext cx="1" cy="40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ktangel 18">
            <a:extLst>
              <a:ext uri="{FF2B5EF4-FFF2-40B4-BE49-F238E27FC236}">
                <a16:creationId xmlns:a16="http://schemas.microsoft.com/office/drawing/2014/main" id="{380C50DC-E001-4FC7-B1EF-792E79A1934D}"/>
              </a:ext>
            </a:extLst>
          </p:cNvPr>
          <p:cNvSpPr/>
          <p:nvPr/>
        </p:nvSpPr>
        <p:spPr>
          <a:xfrm>
            <a:off x="3773930" y="7672056"/>
            <a:ext cx="1712662" cy="668988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 dirty="0" err="1">
                <a:solidFill>
                  <a:schemeClr val="accent5"/>
                </a:solidFill>
              </a:rPr>
              <a:t>konst</a:t>
            </a:r>
            <a:r>
              <a:rPr lang="da-DK" sz="1120" dirty="0">
                <a:solidFill>
                  <a:schemeClr val="accent5"/>
                </a:solidFill>
              </a:rPr>
              <a:t>. teamleder for LØN</a:t>
            </a:r>
          </a:p>
        </p:txBody>
      </p:sp>
      <p:sp>
        <p:nvSpPr>
          <p:cNvPr id="5" name="Pladsholder til dato 1">
            <a:extLst>
              <a:ext uri="{FF2B5EF4-FFF2-40B4-BE49-F238E27FC236}">
                <a16:creationId xmlns:a16="http://schemas.microsoft.com/office/drawing/2014/main" id="{AE4170FD-AC6B-7FEB-2F78-6C4713DF9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375" y="9080374"/>
            <a:ext cx="2263140" cy="289818"/>
          </a:xfrm>
        </p:spPr>
        <p:txBody>
          <a:bodyPr/>
          <a:lstStyle/>
          <a:p>
            <a:r>
              <a:rPr lang="da-DK" sz="1100" dirty="0"/>
              <a:t>Rev. 08.12.2025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D4CE783A-792E-D0E8-6B18-EAA9D15F9E7F}"/>
              </a:ext>
            </a:extLst>
          </p:cNvPr>
          <p:cNvSpPr txBox="1"/>
          <p:nvPr/>
        </p:nvSpPr>
        <p:spPr>
          <a:xfrm>
            <a:off x="9102473" y="9181931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Du kan finde mere information om området på Greve.dk</a:t>
            </a:r>
          </a:p>
        </p:txBody>
      </p:sp>
      <p:sp>
        <p:nvSpPr>
          <p:cNvPr id="7" name="Pladsholder til slidenummer 44">
            <a:extLst>
              <a:ext uri="{FF2B5EF4-FFF2-40B4-BE49-F238E27FC236}">
                <a16:creationId xmlns:a16="http://schemas.microsoft.com/office/drawing/2014/main" id="{737B6811-54B1-9FAE-D47A-08EE95EE9009}"/>
              </a:ext>
            </a:extLst>
          </p:cNvPr>
          <p:cNvSpPr txBox="1">
            <a:spLocks/>
          </p:cNvSpPr>
          <p:nvPr/>
        </p:nvSpPr>
        <p:spPr>
          <a:xfrm>
            <a:off x="12342897" y="64353"/>
            <a:ext cx="395984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1280160" rtl="0" eaLnBrk="1" latinLnBrk="0" hangingPunct="1">
              <a:defRPr sz="168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85">
              <a:defRPr/>
            </a:pPr>
            <a:fld id="{9385E0AD-A525-486A-8F35-35D42D95BDF1}" type="slidenum">
              <a:rPr lang="da-DK"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280185">
                <a:defRPr/>
              </a:pPr>
              <a:t>6</a:t>
            </a:fld>
            <a:endParaRPr lang="da-DK" sz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23859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Lige forbindelse 162">
            <a:extLst>
              <a:ext uri="{FF2B5EF4-FFF2-40B4-BE49-F238E27FC236}">
                <a16:creationId xmlns:a16="http://schemas.microsoft.com/office/drawing/2014/main" id="{69F68DBD-77B5-E0E2-1BF0-EB9638A3ED7B}"/>
              </a:ext>
            </a:extLst>
          </p:cNvPr>
          <p:cNvCxnSpPr/>
          <p:nvPr/>
        </p:nvCxnSpPr>
        <p:spPr>
          <a:xfrm>
            <a:off x="2003404" y="4118845"/>
            <a:ext cx="0" cy="190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ktangel 42"/>
          <p:cNvSpPr/>
          <p:nvPr/>
        </p:nvSpPr>
        <p:spPr>
          <a:xfrm>
            <a:off x="5285155" y="424898"/>
            <a:ext cx="1864235" cy="6683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prstClr val="white"/>
                </a:solidFill>
              </a:rPr>
              <a:t>Byråd</a:t>
            </a:r>
          </a:p>
        </p:txBody>
      </p:sp>
      <p:cxnSp>
        <p:nvCxnSpPr>
          <p:cNvPr id="48" name="Lige forbindelse 47"/>
          <p:cNvCxnSpPr>
            <a:stCxn id="43" idx="2"/>
            <a:endCxn id="43" idx="2"/>
          </p:cNvCxnSpPr>
          <p:nvPr/>
        </p:nvCxnSpPr>
        <p:spPr>
          <a:xfrm>
            <a:off x="6217273" y="10932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/>
          <p:cNvCxnSpPr/>
          <p:nvPr/>
        </p:nvCxnSpPr>
        <p:spPr>
          <a:xfrm>
            <a:off x="6217271" y="1279467"/>
            <a:ext cx="1" cy="293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felt 4"/>
          <p:cNvSpPr txBox="1"/>
          <p:nvPr/>
        </p:nvSpPr>
        <p:spPr>
          <a:xfrm>
            <a:off x="514350" y="422910"/>
            <a:ext cx="390422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>
                <a:solidFill>
                  <a:prstClr val="black"/>
                </a:solidFill>
              </a:rPr>
              <a:t>Center for Sundhed &amp; Pleje</a:t>
            </a:r>
          </a:p>
        </p:txBody>
      </p:sp>
      <p:cxnSp>
        <p:nvCxnSpPr>
          <p:cNvPr id="79" name="Lige forbindelse 78"/>
          <p:cNvCxnSpPr>
            <a:cxnSpLocks/>
            <a:stCxn id="43" idx="2"/>
          </p:cNvCxnSpPr>
          <p:nvPr/>
        </p:nvCxnSpPr>
        <p:spPr>
          <a:xfrm>
            <a:off x="6217273" y="1093295"/>
            <a:ext cx="13407" cy="3951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ladsholder til dato 1"/>
          <p:cNvSpPr>
            <a:spLocks noGrp="1"/>
          </p:cNvSpPr>
          <p:nvPr>
            <p:ph type="dt" sz="half" idx="10"/>
          </p:nvPr>
        </p:nvSpPr>
        <p:spPr>
          <a:xfrm>
            <a:off x="217169" y="9120249"/>
            <a:ext cx="2440971" cy="289818"/>
          </a:xfrm>
        </p:spPr>
        <p:txBody>
          <a:bodyPr/>
          <a:lstStyle/>
          <a:p>
            <a:r>
              <a:rPr lang="da-DK" sz="1100" dirty="0"/>
              <a:t>Rev. 09.03.2026</a:t>
            </a:r>
          </a:p>
        </p:txBody>
      </p:sp>
      <p:sp>
        <p:nvSpPr>
          <p:cNvPr id="72" name="Rektangel 71"/>
          <p:cNvSpPr/>
          <p:nvPr/>
        </p:nvSpPr>
        <p:spPr>
          <a:xfrm>
            <a:off x="5285154" y="1285669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Kommunaldirektør</a:t>
            </a:r>
          </a:p>
        </p:txBody>
      </p:sp>
      <p:sp>
        <p:nvSpPr>
          <p:cNvPr id="37" name="Rektangel 36"/>
          <p:cNvSpPr/>
          <p:nvPr/>
        </p:nvSpPr>
        <p:spPr>
          <a:xfrm>
            <a:off x="5285154" y="2992433"/>
            <a:ext cx="1864235" cy="599870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Centerchef 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Sundhed &amp; Pleje</a:t>
            </a:r>
          </a:p>
        </p:txBody>
      </p:sp>
      <p:cxnSp>
        <p:nvCxnSpPr>
          <p:cNvPr id="93" name="Lige forbindelse 92"/>
          <p:cNvCxnSpPr>
            <a:cxnSpLocks/>
          </p:cNvCxnSpPr>
          <p:nvPr/>
        </p:nvCxnSpPr>
        <p:spPr>
          <a:xfrm flipV="1">
            <a:off x="4963665" y="3725475"/>
            <a:ext cx="1253606" cy="1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ktangel 79"/>
          <p:cNvSpPr/>
          <p:nvPr/>
        </p:nvSpPr>
        <p:spPr>
          <a:xfrm>
            <a:off x="7452100" y="3430036"/>
            <a:ext cx="1966220" cy="536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Det Fælles Kommunale Sundhedssekretariat</a:t>
            </a:r>
            <a:br>
              <a:rPr lang="da-DK" sz="1120">
                <a:solidFill>
                  <a:schemeClr val="accent5"/>
                </a:solidFill>
              </a:rPr>
            </a:br>
            <a:r>
              <a:rPr lang="da-DK" sz="1120">
                <a:solidFill>
                  <a:schemeClr val="accent5"/>
                </a:solidFill>
              </a:rPr>
              <a:t>Region Sjælland</a:t>
            </a:r>
          </a:p>
        </p:txBody>
      </p:sp>
      <p:cxnSp>
        <p:nvCxnSpPr>
          <p:cNvPr id="82" name="Lige forbindelse 81"/>
          <p:cNvCxnSpPr/>
          <p:nvPr/>
        </p:nvCxnSpPr>
        <p:spPr>
          <a:xfrm flipV="1">
            <a:off x="6207657" y="3710439"/>
            <a:ext cx="1244443" cy="11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042203E8-C1EC-BEC5-7AAA-96F2EB1DB555}"/>
              </a:ext>
            </a:extLst>
          </p:cNvPr>
          <p:cNvSpPr txBox="1"/>
          <p:nvPr/>
        </p:nvSpPr>
        <p:spPr>
          <a:xfrm>
            <a:off x="9102473" y="9215384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Du kan finde mere information om området på Greve.dk</a:t>
            </a:r>
          </a:p>
        </p:txBody>
      </p:sp>
      <p:sp>
        <p:nvSpPr>
          <p:cNvPr id="8" name="Pladsholder til slidenummer 44">
            <a:extLst>
              <a:ext uri="{FF2B5EF4-FFF2-40B4-BE49-F238E27FC236}">
                <a16:creationId xmlns:a16="http://schemas.microsoft.com/office/drawing/2014/main" id="{5B2064AE-80CF-BD66-D55E-44B937B745AE}"/>
              </a:ext>
            </a:extLst>
          </p:cNvPr>
          <p:cNvSpPr txBox="1">
            <a:spLocks/>
          </p:cNvSpPr>
          <p:nvPr/>
        </p:nvSpPr>
        <p:spPr>
          <a:xfrm>
            <a:off x="12342897" y="64353"/>
            <a:ext cx="395984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1280160" rtl="0" eaLnBrk="1" latinLnBrk="0" hangingPunct="1">
              <a:defRPr sz="168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85">
              <a:defRPr/>
            </a:pPr>
            <a:fld id="{9385E0AD-A525-486A-8F35-35D42D95BDF1}" type="slidenum">
              <a:rPr lang="da-DK"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280185">
                <a:defRPr/>
              </a:pPr>
              <a:t>7</a:t>
            </a:fld>
            <a:endParaRPr lang="da-DK" sz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AB56D7F-A786-2E31-3BF6-D75509AF456B}"/>
              </a:ext>
            </a:extLst>
          </p:cNvPr>
          <p:cNvSpPr/>
          <p:nvPr/>
        </p:nvSpPr>
        <p:spPr>
          <a:xfrm>
            <a:off x="3121165" y="3427008"/>
            <a:ext cx="1842500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Staben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Enhedsleder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120" err="1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Konst</a:t>
            </a:r>
            <a:r>
              <a:rPr lang="da-DK" sz="112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.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4" name="Lige forbindelse 113">
            <a:extLst>
              <a:ext uri="{FF2B5EF4-FFF2-40B4-BE49-F238E27FC236}">
                <a16:creationId xmlns:a16="http://schemas.microsoft.com/office/drawing/2014/main" id="{CF937628-AC3A-AB42-0020-E1799D1AAC96}"/>
              </a:ext>
            </a:extLst>
          </p:cNvPr>
          <p:cNvCxnSpPr>
            <a:cxnSpLocks/>
            <a:stCxn id="132" idx="1"/>
          </p:cNvCxnSpPr>
          <p:nvPr/>
        </p:nvCxnSpPr>
        <p:spPr>
          <a:xfrm flipH="1" flipV="1">
            <a:off x="11753602" y="4119801"/>
            <a:ext cx="17804" cy="335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Lige forbindelse 115">
            <a:extLst>
              <a:ext uri="{FF2B5EF4-FFF2-40B4-BE49-F238E27FC236}">
                <a16:creationId xmlns:a16="http://schemas.microsoft.com/office/drawing/2014/main" id="{47391577-7B13-0A2C-2C54-C129267E1916}"/>
              </a:ext>
            </a:extLst>
          </p:cNvPr>
          <p:cNvCxnSpPr>
            <a:cxnSpLocks/>
          </p:cNvCxnSpPr>
          <p:nvPr/>
        </p:nvCxnSpPr>
        <p:spPr>
          <a:xfrm flipH="1">
            <a:off x="10674321" y="4105554"/>
            <a:ext cx="1006" cy="334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261DEC0F-60E6-0720-B9AA-6878BF1ACDBF}"/>
              </a:ext>
            </a:extLst>
          </p:cNvPr>
          <p:cNvCxnSpPr>
            <a:cxnSpLocks/>
            <a:endCxn id="118" idx="1"/>
          </p:cNvCxnSpPr>
          <p:nvPr/>
        </p:nvCxnSpPr>
        <p:spPr>
          <a:xfrm>
            <a:off x="9641083" y="4088068"/>
            <a:ext cx="22522" cy="34090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ktangel 117">
            <a:extLst>
              <a:ext uri="{FF2B5EF4-FFF2-40B4-BE49-F238E27FC236}">
                <a16:creationId xmlns:a16="http://schemas.microsoft.com/office/drawing/2014/main" id="{7BC07641-0B83-A39E-F6BD-D729DEE51573}"/>
              </a:ext>
            </a:extLst>
          </p:cNvPr>
          <p:cNvSpPr/>
          <p:nvPr/>
        </p:nvSpPr>
        <p:spPr>
          <a:xfrm rot="5400000">
            <a:off x="8822897" y="7935991"/>
            <a:ext cx="1681416" cy="80365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Gruppeledere</a:t>
            </a:r>
          </a:p>
        </p:txBody>
      </p:sp>
      <p:sp>
        <p:nvSpPr>
          <p:cNvPr id="119" name="Rektangel 118">
            <a:extLst>
              <a:ext uri="{FF2B5EF4-FFF2-40B4-BE49-F238E27FC236}">
                <a16:creationId xmlns:a16="http://schemas.microsoft.com/office/drawing/2014/main" id="{32668017-0F10-A0E1-5806-4DEF2EC3F6D0}"/>
              </a:ext>
            </a:extLst>
          </p:cNvPr>
          <p:cNvSpPr/>
          <p:nvPr/>
        </p:nvSpPr>
        <p:spPr>
          <a:xfrm rot="5400000">
            <a:off x="236273" y="7928925"/>
            <a:ext cx="1665788" cy="765544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Gruppeleder</a:t>
            </a:r>
          </a:p>
        </p:txBody>
      </p:sp>
      <p:cxnSp>
        <p:nvCxnSpPr>
          <p:cNvPr id="120" name="Lige forbindelse 119">
            <a:extLst>
              <a:ext uri="{FF2B5EF4-FFF2-40B4-BE49-F238E27FC236}">
                <a16:creationId xmlns:a16="http://schemas.microsoft.com/office/drawing/2014/main" id="{9D783D21-65C7-94FA-0BB0-D532DE9FB505}"/>
              </a:ext>
            </a:extLst>
          </p:cNvPr>
          <p:cNvCxnSpPr>
            <a:cxnSpLocks/>
          </p:cNvCxnSpPr>
          <p:nvPr/>
        </p:nvCxnSpPr>
        <p:spPr>
          <a:xfrm flipV="1">
            <a:off x="2003058" y="4086619"/>
            <a:ext cx="9786103" cy="38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ktangel 120">
            <a:extLst>
              <a:ext uri="{FF2B5EF4-FFF2-40B4-BE49-F238E27FC236}">
                <a16:creationId xmlns:a16="http://schemas.microsoft.com/office/drawing/2014/main" id="{CF3F6B03-C4F1-E69A-D82A-D92396F5C267}"/>
              </a:ext>
            </a:extLst>
          </p:cNvPr>
          <p:cNvSpPr/>
          <p:nvPr/>
        </p:nvSpPr>
        <p:spPr>
          <a:xfrm rot="5400000">
            <a:off x="8616244" y="5877190"/>
            <a:ext cx="2049678" cy="828932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Lokalcentret Møllehøj Leder</a:t>
            </a:r>
          </a:p>
        </p:txBody>
      </p:sp>
      <p:sp>
        <p:nvSpPr>
          <p:cNvPr id="122" name="Rektangel 121">
            <a:extLst>
              <a:ext uri="{FF2B5EF4-FFF2-40B4-BE49-F238E27FC236}">
                <a16:creationId xmlns:a16="http://schemas.microsoft.com/office/drawing/2014/main" id="{A9CE371D-8051-3235-DD66-0BC6A6BD58D7}"/>
              </a:ext>
            </a:extLst>
          </p:cNvPr>
          <p:cNvSpPr/>
          <p:nvPr/>
        </p:nvSpPr>
        <p:spPr>
          <a:xfrm rot="5400000">
            <a:off x="34928" y="5911027"/>
            <a:ext cx="2072613" cy="765544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Rehabiliteringscenter  </a:t>
            </a:r>
            <a:r>
              <a:rPr kumimoji="0" lang="da-DK" sz="112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Hedebo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sp>
        <p:nvSpPr>
          <p:cNvPr id="126" name="Rektangel 125">
            <a:extLst>
              <a:ext uri="{FF2B5EF4-FFF2-40B4-BE49-F238E27FC236}">
                <a16:creationId xmlns:a16="http://schemas.microsoft.com/office/drawing/2014/main" id="{0F36FFFA-FBB4-56A5-D576-546D312B42C1}"/>
              </a:ext>
            </a:extLst>
          </p:cNvPr>
          <p:cNvSpPr/>
          <p:nvPr/>
        </p:nvSpPr>
        <p:spPr>
          <a:xfrm rot="5400000">
            <a:off x="951408" y="5898133"/>
            <a:ext cx="2067791" cy="82120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Træningsenheden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sp>
        <p:nvSpPr>
          <p:cNvPr id="127" name="Rektangel 126">
            <a:extLst>
              <a:ext uri="{FF2B5EF4-FFF2-40B4-BE49-F238E27FC236}">
                <a16:creationId xmlns:a16="http://schemas.microsoft.com/office/drawing/2014/main" id="{F696ECCE-9974-B841-F0BF-36FD8508B8E4}"/>
              </a:ext>
            </a:extLst>
          </p:cNvPr>
          <p:cNvSpPr/>
          <p:nvPr/>
        </p:nvSpPr>
        <p:spPr>
          <a:xfrm>
            <a:off x="5314284" y="4258765"/>
            <a:ext cx="1892595" cy="59987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Chef for hjemme- og sygeplejen </a:t>
            </a:r>
          </a:p>
        </p:txBody>
      </p:sp>
      <p:cxnSp>
        <p:nvCxnSpPr>
          <p:cNvPr id="128" name="Lige forbindelse 127">
            <a:extLst>
              <a:ext uri="{FF2B5EF4-FFF2-40B4-BE49-F238E27FC236}">
                <a16:creationId xmlns:a16="http://schemas.microsoft.com/office/drawing/2014/main" id="{B5067D38-AF7C-CFAB-97C2-5D6F22F03209}"/>
              </a:ext>
            </a:extLst>
          </p:cNvPr>
          <p:cNvCxnSpPr>
            <a:cxnSpLocks/>
          </p:cNvCxnSpPr>
          <p:nvPr/>
        </p:nvCxnSpPr>
        <p:spPr>
          <a:xfrm flipV="1">
            <a:off x="1053741" y="5037042"/>
            <a:ext cx="1898635" cy="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ktangel 131">
            <a:extLst>
              <a:ext uri="{FF2B5EF4-FFF2-40B4-BE49-F238E27FC236}">
                <a16:creationId xmlns:a16="http://schemas.microsoft.com/office/drawing/2014/main" id="{C3D8CE8B-0D97-0A78-0E5C-6CB50B8FB982}"/>
              </a:ext>
            </a:extLst>
          </p:cNvPr>
          <p:cNvSpPr/>
          <p:nvPr/>
        </p:nvSpPr>
        <p:spPr>
          <a:xfrm rot="5400000">
            <a:off x="10916846" y="7858642"/>
            <a:ext cx="1709120" cy="948814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Gruppeledere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Rektangel 132">
            <a:extLst>
              <a:ext uri="{FF2B5EF4-FFF2-40B4-BE49-F238E27FC236}">
                <a16:creationId xmlns:a16="http://schemas.microsoft.com/office/drawing/2014/main" id="{38227F92-619D-90BF-A937-07F405B9D63E}"/>
              </a:ext>
            </a:extLst>
          </p:cNvPr>
          <p:cNvSpPr/>
          <p:nvPr/>
        </p:nvSpPr>
        <p:spPr>
          <a:xfrm rot="5400000">
            <a:off x="10757567" y="5807714"/>
            <a:ext cx="2027679" cy="899576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Nældebjerg  Plejecenter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Kompetencecenter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demens 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Enhedsleder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Konst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34" name="Rektangel 133">
            <a:extLst>
              <a:ext uri="{FF2B5EF4-FFF2-40B4-BE49-F238E27FC236}">
                <a16:creationId xmlns:a16="http://schemas.microsoft.com/office/drawing/2014/main" id="{91544E52-72CB-CA33-72B0-8B75A50AB12C}"/>
              </a:ext>
            </a:extLst>
          </p:cNvPr>
          <p:cNvSpPr/>
          <p:nvPr/>
        </p:nvSpPr>
        <p:spPr>
          <a:xfrm rot="5400000">
            <a:off x="9827830" y="7920390"/>
            <a:ext cx="1692982" cy="786048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Gruppeledere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Rektangel 134">
            <a:extLst>
              <a:ext uri="{FF2B5EF4-FFF2-40B4-BE49-F238E27FC236}">
                <a16:creationId xmlns:a16="http://schemas.microsoft.com/office/drawing/2014/main" id="{718CB57C-64B2-5049-B275-F8377F76DB17}"/>
              </a:ext>
            </a:extLst>
          </p:cNvPr>
          <p:cNvSpPr/>
          <p:nvPr/>
        </p:nvSpPr>
        <p:spPr>
          <a:xfrm rot="5400000">
            <a:off x="9651185" y="5918007"/>
            <a:ext cx="2065274" cy="786044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Strandcentret Plejecenter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cxnSp>
        <p:nvCxnSpPr>
          <p:cNvPr id="139" name="Lige forbindelse 138">
            <a:extLst>
              <a:ext uri="{FF2B5EF4-FFF2-40B4-BE49-F238E27FC236}">
                <a16:creationId xmlns:a16="http://schemas.microsoft.com/office/drawing/2014/main" id="{8C3CDFB8-51F9-964A-C8AC-EC55C83AEE00}"/>
              </a:ext>
            </a:extLst>
          </p:cNvPr>
          <p:cNvCxnSpPr>
            <a:cxnSpLocks/>
          </p:cNvCxnSpPr>
          <p:nvPr/>
        </p:nvCxnSpPr>
        <p:spPr>
          <a:xfrm>
            <a:off x="2939085" y="5029604"/>
            <a:ext cx="0" cy="237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Lige forbindelse 139">
            <a:extLst>
              <a:ext uri="{FF2B5EF4-FFF2-40B4-BE49-F238E27FC236}">
                <a16:creationId xmlns:a16="http://schemas.microsoft.com/office/drawing/2014/main" id="{DCD8BA62-4186-28CB-605B-05ECB61FFD1F}"/>
              </a:ext>
            </a:extLst>
          </p:cNvPr>
          <p:cNvCxnSpPr>
            <a:stCxn id="122" idx="3"/>
            <a:endCxn id="119" idx="1"/>
          </p:cNvCxnSpPr>
          <p:nvPr/>
        </p:nvCxnSpPr>
        <p:spPr>
          <a:xfrm flipH="1">
            <a:off x="1069167" y="7330106"/>
            <a:ext cx="2068" cy="148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Lige forbindelse 141">
            <a:extLst>
              <a:ext uri="{FF2B5EF4-FFF2-40B4-BE49-F238E27FC236}">
                <a16:creationId xmlns:a16="http://schemas.microsoft.com/office/drawing/2014/main" id="{18E3E314-A873-ABEA-9DBA-8EAFF7B2BBBB}"/>
              </a:ext>
            </a:extLst>
          </p:cNvPr>
          <p:cNvCxnSpPr/>
          <p:nvPr/>
        </p:nvCxnSpPr>
        <p:spPr>
          <a:xfrm>
            <a:off x="11081853" y="6137325"/>
            <a:ext cx="1" cy="203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ktangel 142">
            <a:extLst>
              <a:ext uri="{FF2B5EF4-FFF2-40B4-BE49-F238E27FC236}">
                <a16:creationId xmlns:a16="http://schemas.microsoft.com/office/drawing/2014/main" id="{8AD143B9-56D4-8762-9180-759AB91D05C4}"/>
              </a:ext>
            </a:extLst>
          </p:cNvPr>
          <p:cNvSpPr/>
          <p:nvPr/>
        </p:nvSpPr>
        <p:spPr>
          <a:xfrm>
            <a:off x="1461236" y="7562623"/>
            <a:ext cx="6645809" cy="16657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52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" name="Rektangel 143">
            <a:extLst>
              <a:ext uri="{FF2B5EF4-FFF2-40B4-BE49-F238E27FC236}">
                <a16:creationId xmlns:a16="http://schemas.microsoft.com/office/drawing/2014/main" id="{955C05CB-9C48-7E35-88A1-51EB43B3658F}"/>
              </a:ext>
            </a:extLst>
          </p:cNvPr>
          <p:cNvSpPr/>
          <p:nvPr/>
        </p:nvSpPr>
        <p:spPr>
          <a:xfrm>
            <a:off x="3327915" y="8522893"/>
            <a:ext cx="1428999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Langagergård Plejecenter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Forenede Care</a:t>
            </a:r>
          </a:p>
        </p:txBody>
      </p:sp>
      <p:sp>
        <p:nvSpPr>
          <p:cNvPr id="145" name="Tekstfelt 144">
            <a:extLst>
              <a:ext uri="{FF2B5EF4-FFF2-40B4-BE49-F238E27FC236}">
                <a16:creationId xmlns:a16="http://schemas.microsoft.com/office/drawing/2014/main" id="{E7924172-AFB9-8FB9-CB0A-5B74D0DA7F5D}"/>
              </a:ext>
            </a:extLst>
          </p:cNvPr>
          <p:cNvSpPr txBox="1"/>
          <p:nvPr/>
        </p:nvSpPr>
        <p:spPr>
          <a:xfrm>
            <a:off x="1562944" y="7526337"/>
            <a:ext cx="1737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Private udbydere: </a:t>
            </a:r>
          </a:p>
        </p:txBody>
      </p:sp>
      <p:cxnSp>
        <p:nvCxnSpPr>
          <p:cNvPr id="146" name="Lige forbindelse 145">
            <a:extLst>
              <a:ext uri="{FF2B5EF4-FFF2-40B4-BE49-F238E27FC236}">
                <a16:creationId xmlns:a16="http://schemas.microsoft.com/office/drawing/2014/main" id="{41A763FA-D435-C30F-F17B-C4CA5783D0E3}"/>
              </a:ext>
            </a:extLst>
          </p:cNvPr>
          <p:cNvCxnSpPr>
            <a:cxnSpLocks/>
          </p:cNvCxnSpPr>
          <p:nvPr/>
        </p:nvCxnSpPr>
        <p:spPr>
          <a:xfrm>
            <a:off x="1541375" y="7554933"/>
            <a:ext cx="6601273" cy="0"/>
          </a:xfrm>
          <a:prstGeom prst="line">
            <a:avLst/>
          </a:prstGeom>
          <a:ln w="190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ktangel 146">
            <a:extLst>
              <a:ext uri="{FF2B5EF4-FFF2-40B4-BE49-F238E27FC236}">
                <a16:creationId xmlns:a16="http://schemas.microsoft.com/office/drawing/2014/main" id="{4C80FF40-0378-3977-EB30-32913639A478}"/>
              </a:ext>
            </a:extLst>
          </p:cNvPr>
          <p:cNvSpPr/>
          <p:nvPr/>
        </p:nvSpPr>
        <p:spPr>
          <a:xfrm>
            <a:off x="1670587" y="7769727"/>
            <a:ext cx="1551600" cy="520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Fælles </a:t>
            </a:r>
            <a:r>
              <a:rPr kumimoji="0" lang="da-DK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Hjælpemiddel-depot</a:t>
            </a: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8" name="Lige forbindelse 147">
            <a:extLst>
              <a:ext uri="{FF2B5EF4-FFF2-40B4-BE49-F238E27FC236}">
                <a16:creationId xmlns:a16="http://schemas.microsoft.com/office/drawing/2014/main" id="{BBAAB2E4-0D4F-870D-89C1-7647ACC9CE58}"/>
              </a:ext>
            </a:extLst>
          </p:cNvPr>
          <p:cNvCxnSpPr>
            <a:cxnSpLocks/>
          </p:cNvCxnSpPr>
          <p:nvPr/>
        </p:nvCxnSpPr>
        <p:spPr>
          <a:xfrm>
            <a:off x="1541375" y="7597383"/>
            <a:ext cx="0" cy="1485660"/>
          </a:xfrm>
          <a:prstGeom prst="line">
            <a:avLst/>
          </a:prstGeom>
          <a:ln w="190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Lige forbindelse 148">
            <a:extLst>
              <a:ext uri="{FF2B5EF4-FFF2-40B4-BE49-F238E27FC236}">
                <a16:creationId xmlns:a16="http://schemas.microsoft.com/office/drawing/2014/main" id="{B0D17255-BA58-91B7-770E-8130CA61A33A}"/>
              </a:ext>
            </a:extLst>
          </p:cNvPr>
          <p:cNvCxnSpPr/>
          <p:nvPr/>
        </p:nvCxnSpPr>
        <p:spPr>
          <a:xfrm flipH="1">
            <a:off x="8126790" y="7584126"/>
            <a:ext cx="900" cy="1512174"/>
          </a:xfrm>
          <a:prstGeom prst="line">
            <a:avLst/>
          </a:prstGeom>
          <a:ln w="190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ktangel 149">
            <a:extLst>
              <a:ext uri="{FF2B5EF4-FFF2-40B4-BE49-F238E27FC236}">
                <a16:creationId xmlns:a16="http://schemas.microsoft.com/office/drawing/2014/main" id="{85124625-51CB-AE64-628B-640BCDC99997}"/>
              </a:ext>
            </a:extLst>
          </p:cNvPr>
          <p:cNvSpPr/>
          <p:nvPr/>
        </p:nvSpPr>
        <p:spPr>
          <a:xfrm>
            <a:off x="4865409" y="7751788"/>
            <a:ext cx="1551600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Madservice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 Danske </a:t>
            </a:r>
            <a:r>
              <a:rPr kumimoji="0" lang="da-DK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Madhus</a:t>
            </a: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51" name="Rektangel 150">
            <a:extLst>
              <a:ext uri="{FF2B5EF4-FFF2-40B4-BE49-F238E27FC236}">
                <a16:creationId xmlns:a16="http://schemas.microsoft.com/office/drawing/2014/main" id="{5637E562-BC19-4A1B-52EE-7D65B70111E7}"/>
              </a:ext>
            </a:extLst>
          </p:cNvPr>
          <p:cNvSpPr/>
          <p:nvPr/>
        </p:nvSpPr>
        <p:spPr>
          <a:xfrm>
            <a:off x="6516062" y="7741047"/>
            <a:ext cx="1447441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Tøjvask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Elis  </a:t>
            </a:r>
          </a:p>
        </p:txBody>
      </p:sp>
      <p:sp>
        <p:nvSpPr>
          <p:cNvPr id="152" name="Rektangel 151">
            <a:extLst>
              <a:ext uri="{FF2B5EF4-FFF2-40B4-BE49-F238E27FC236}">
                <a16:creationId xmlns:a16="http://schemas.microsoft.com/office/drawing/2014/main" id="{8C393EE5-EF06-70F3-E150-029916F80703}"/>
              </a:ext>
            </a:extLst>
          </p:cNvPr>
          <p:cNvSpPr/>
          <p:nvPr/>
        </p:nvSpPr>
        <p:spPr>
          <a:xfrm>
            <a:off x="3337357" y="7741047"/>
            <a:ext cx="1428999" cy="5207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Indkøbsordning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Intervare</a:t>
            </a:r>
          </a:p>
        </p:txBody>
      </p:sp>
      <p:sp>
        <p:nvSpPr>
          <p:cNvPr id="153" name="Rektangel 152">
            <a:extLst>
              <a:ext uri="{FF2B5EF4-FFF2-40B4-BE49-F238E27FC236}">
                <a16:creationId xmlns:a16="http://schemas.microsoft.com/office/drawing/2014/main" id="{25750CE9-D942-39FF-ACF7-BE3C97981431}"/>
              </a:ext>
            </a:extLst>
          </p:cNvPr>
          <p:cNvSpPr/>
          <p:nvPr/>
        </p:nvSpPr>
        <p:spPr>
          <a:xfrm>
            <a:off x="6499478" y="8522893"/>
            <a:ext cx="1443826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Vikarbureauer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5" name="Lige forbindelse 154">
            <a:extLst>
              <a:ext uri="{FF2B5EF4-FFF2-40B4-BE49-F238E27FC236}">
                <a16:creationId xmlns:a16="http://schemas.microsoft.com/office/drawing/2014/main" id="{A5668017-AAC3-F9FE-4088-E0C34B859E47}"/>
              </a:ext>
            </a:extLst>
          </p:cNvPr>
          <p:cNvCxnSpPr>
            <a:cxnSpLocks/>
            <a:stCxn id="159" idx="2"/>
            <a:endCxn id="126" idx="1"/>
          </p:cNvCxnSpPr>
          <p:nvPr/>
        </p:nvCxnSpPr>
        <p:spPr>
          <a:xfrm flipH="1">
            <a:off x="1985303" y="4867412"/>
            <a:ext cx="4681" cy="4074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ktangel 156">
            <a:extLst>
              <a:ext uri="{FF2B5EF4-FFF2-40B4-BE49-F238E27FC236}">
                <a16:creationId xmlns:a16="http://schemas.microsoft.com/office/drawing/2014/main" id="{E35BAF63-9D97-5230-01AB-C8B72D3F89D8}"/>
              </a:ext>
            </a:extLst>
          </p:cNvPr>
          <p:cNvSpPr/>
          <p:nvPr/>
        </p:nvSpPr>
        <p:spPr>
          <a:xfrm>
            <a:off x="1691037" y="8371748"/>
            <a:ext cx="1551600" cy="6746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Kvik Vikar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DFS Plus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AjourCare</a:t>
            </a: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Rektangel 157">
            <a:extLst>
              <a:ext uri="{FF2B5EF4-FFF2-40B4-BE49-F238E27FC236}">
                <a16:creationId xmlns:a16="http://schemas.microsoft.com/office/drawing/2014/main" id="{73B6465D-BDE0-CECB-3587-36D5D5C86F0B}"/>
              </a:ext>
            </a:extLst>
          </p:cNvPr>
          <p:cNvSpPr/>
          <p:nvPr/>
        </p:nvSpPr>
        <p:spPr>
          <a:xfrm>
            <a:off x="4881897" y="8522893"/>
            <a:ext cx="1551599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Plejecenter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Altiden</a:t>
            </a: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Fribo Greve</a:t>
            </a:r>
          </a:p>
        </p:txBody>
      </p:sp>
      <p:sp>
        <p:nvSpPr>
          <p:cNvPr id="159" name="Rektangel 158">
            <a:extLst>
              <a:ext uri="{FF2B5EF4-FFF2-40B4-BE49-F238E27FC236}">
                <a16:creationId xmlns:a16="http://schemas.microsoft.com/office/drawing/2014/main" id="{C0BD21E2-E902-9CBD-7F84-61B8F651A358}"/>
              </a:ext>
            </a:extLst>
          </p:cNvPr>
          <p:cNvSpPr/>
          <p:nvPr/>
        </p:nvSpPr>
        <p:spPr>
          <a:xfrm>
            <a:off x="983319" y="4267542"/>
            <a:ext cx="2013330" cy="59987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Chef for forebyggelse og rehabilitering</a:t>
            </a:r>
          </a:p>
        </p:txBody>
      </p:sp>
      <p:cxnSp>
        <p:nvCxnSpPr>
          <p:cNvPr id="160" name="Lige forbindelse 159">
            <a:extLst>
              <a:ext uri="{FF2B5EF4-FFF2-40B4-BE49-F238E27FC236}">
                <a16:creationId xmlns:a16="http://schemas.microsoft.com/office/drawing/2014/main" id="{1B567B2A-6F61-4BB3-8D1B-28F144705D78}"/>
              </a:ext>
            </a:extLst>
          </p:cNvPr>
          <p:cNvCxnSpPr/>
          <p:nvPr/>
        </p:nvCxnSpPr>
        <p:spPr>
          <a:xfrm>
            <a:off x="1071234" y="5038829"/>
            <a:ext cx="0" cy="204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Rektangel 160">
            <a:extLst>
              <a:ext uri="{FF2B5EF4-FFF2-40B4-BE49-F238E27FC236}">
                <a16:creationId xmlns:a16="http://schemas.microsoft.com/office/drawing/2014/main" id="{D0B2F3AD-0756-CAC2-355C-F95941CBA307}"/>
              </a:ext>
            </a:extLst>
          </p:cNvPr>
          <p:cNvSpPr/>
          <p:nvPr/>
        </p:nvSpPr>
        <p:spPr>
          <a:xfrm rot="5400000">
            <a:off x="1883206" y="5971811"/>
            <a:ext cx="2047099" cy="67176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Myndighed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272D2DFF-2310-1C44-9A3B-9749A9777CD8}"/>
              </a:ext>
            </a:extLst>
          </p:cNvPr>
          <p:cNvSpPr/>
          <p:nvPr/>
        </p:nvSpPr>
        <p:spPr>
          <a:xfrm rot="5400000">
            <a:off x="3630676" y="5973883"/>
            <a:ext cx="2054224" cy="676617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Hjemmeplejen Stranden Midt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E355C748-5C71-B8A5-F791-47224067853A}"/>
              </a:ext>
            </a:extLst>
          </p:cNvPr>
          <p:cNvSpPr/>
          <p:nvPr/>
        </p:nvSpPr>
        <p:spPr>
          <a:xfrm rot="5400000">
            <a:off x="2843164" y="5938501"/>
            <a:ext cx="2037130" cy="715403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Hjemmeplejen Tune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Leder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0884CEDC-00D9-3E85-E8F1-A56762A533A5}"/>
              </a:ext>
            </a:extLst>
          </p:cNvPr>
          <p:cNvSpPr/>
          <p:nvPr/>
        </p:nvSpPr>
        <p:spPr>
          <a:xfrm rot="5400000">
            <a:off x="7758847" y="5915741"/>
            <a:ext cx="2047100" cy="776351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Faglig leder for sygeplejen</a:t>
            </a:r>
          </a:p>
        </p:txBody>
      </p:sp>
      <p:cxnSp>
        <p:nvCxnSpPr>
          <p:cNvPr id="27" name="Lige forbindelse 26">
            <a:extLst>
              <a:ext uri="{FF2B5EF4-FFF2-40B4-BE49-F238E27FC236}">
                <a16:creationId xmlns:a16="http://schemas.microsoft.com/office/drawing/2014/main" id="{6F52BFC7-0408-5312-A9CA-F5433F6D24EF}"/>
              </a:ext>
            </a:extLst>
          </p:cNvPr>
          <p:cNvCxnSpPr>
            <a:cxnSpLocks/>
          </p:cNvCxnSpPr>
          <p:nvPr/>
        </p:nvCxnSpPr>
        <p:spPr>
          <a:xfrm>
            <a:off x="4672855" y="5027875"/>
            <a:ext cx="0" cy="214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ktangel 27">
            <a:extLst>
              <a:ext uri="{FF2B5EF4-FFF2-40B4-BE49-F238E27FC236}">
                <a16:creationId xmlns:a16="http://schemas.microsoft.com/office/drawing/2014/main" id="{DAF4CDEE-A82E-F389-50E8-A4E547B7F7AE}"/>
              </a:ext>
            </a:extLst>
          </p:cNvPr>
          <p:cNvSpPr/>
          <p:nvPr/>
        </p:nvSpPr>
        <p:spPr>
          <a:xfrm rot="5400000">
            <a:off x="5162398" y="5903637"/>
            <a:ext cx="2047099" cy="79487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Hjemmeplejen Greve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cxnSp>
        <p:nvCxnSpPr>
          <p:cNvPr id="29" name="Lige forbindelse 28">
            <a:extLst>
              <a:ext uri="{FF2B5EF4-FFF2-40B4-BE49-F238E27FC236}">
                <a16:creationId xmlns:a16="http://schemas.microsoft.com/office/drawing/2014/main" id="{7A69ADA8-09C6-E74A-672F-B556DC4F1611}"/>
              </a:ext>
            </a:extLst>
          </p:cNvPr>
          <p:cNvCxnSpPr>
            <a:cxnSpLocks/>
          </p:cNvCxnSpPr>
          <p:nvPr/>
        </p:nvCxnSpPr>
        <p:spPr>
          <a:xfrm>
            <a:off x="6244783" y="5029872"/>
            <a:ext cx="0" cy="264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99241D60-3C6B-17F2-BEA3-97C2A0AC0540}"/>
              </a:ext>
            </a:extLst>
          </p:cNvPr>
          <p:cNvCxnSpPr>
            <a:cxnSpLocks/>
          </p:cNvCxnSpPr>
          <p:nvPr/>
        </p:nvCxnSpPr>
        <p:spPr>
          <a:xfrm>
            <a:off x="3922656" y="5027875"/>
            <a:ext cx="0" cy="237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ktangel 30">
            <a:extLst>
              <a:ext uri="{FF2B5EF4-FFF2-40B4-BE49-F238E27FC236}">
                <a16:creationId xmlns:a16="http://schemas.microsoft.com/office/drawing/2014/main" id="{D82849BB-E875-1238-C313-184B14C89061}"/>
              </a:ext>
            </a:extLst>
          </p:cNvPr>
          <p:cNvSpPr/>
          <p:nvPr/>
        </p:nvSpPr>
        <p:spPr>
          <a:xfrm rot="5400000">
            <a:off x="5993568" y="5925324"/>
            <a:ext cx="2047099" cy="729563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Hjemmeplejen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Karlslunde Landsby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C829CB5C-5442-B86C-A2AA-40354F30FC36}"/>
              </a:ext>
            </a:extLst>
          </p:cNvPr>
          <p:cNvSpPr/>
          <p:nvPr/>
        </p:nvSpPr>
        <p:spPr>
          <a:xfrm rot="5400000">
            <a:off x="6869291" y="5861559"/>
            <a:ext cx="2039511" cy="872129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Hjemmeplejen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Hundige og Alléen </a:t>
            </a:r>
            <a:endParaRPr kumimoji="0" lang="da-DK" sz="110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Ledere</a:t>
            </a:r>
            <a:endParaRPr kumimoji="0" lang="da-DK" sz="110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EC66FEE9-52E6-22BA-83D5-27773DCCBEF4}"/>
              </a:ext>
            </a:extLst>
          </p:cNvPr>
          <p:cNvCxnSpPr>
            <a:cxnSpLocks/>
          </p:cNvCxnSpPr>
          <p:nvPr/>
        </p:nvCxnSpPr>
        <p:spPr>
          <a:xfrm>
            <a:off x="3922656" y="5027875"/>
            <a:ext cx="48474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forbindelse 33">
            <a:extLst>
              <a:ext uri="{FF2B5EF4-FFF2-40B4-BE49-F238E27FC236}">
                <a16:creationId xmlns:a16="http://schemas.microsoft.com/office/drawing/2014/main" id="{469ED018-63BA-C18D-24CE-E51D9E1BFA2F}"/>
              </a:ext>
            </a:extLst>
          </p:cNvPr>
          <p:cNvCxnSpPr>
            <a:cxnSpLocks/>
          </p:cNvCxnSpPr>
          <p:nvPr/>
        </p:nvCxnSpPr>
        <p:spPr>
          <a:xfrm>
            <a:off x="7027590" y="5042572"/>
            <a:ext cx="0" cy="264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Lige forbindelse 34">
            <a:extLst>
              <a:ext uri="{FF2B5EF4-FFF2-40B4-BE49-F238E27FC236}">
                <a16:creationId xmlns:a16="http://schemas.microsoft.com/office/drawing/2014/main" id="{A08030EB-58F1-8997-693E-7007611C108C}"/>
              </a:ext>
            </a:extLst>
          </p:cNvPr>
          <p:cNvCxnSpPr>
            <a:cxnSpLocks/>
          </p:cNvCxnSpPr>
          <p:nvPr/>
        </p:nvCxnSpPr>
        <p:spPr>
          <a:xfrm>
            <a:off x="7906764" y="5027875"/>
            <a:ext cx="0" cy="264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3679F98D-88EA-1C72-2F89-583E700CD3E8}"/>
              </a:ext>
            </a:extLst>
          </p:cNvPr>
          <p:cNvCxnSpPr>
            <a:cxnSpLocks/>
          </p:cNvCxnSpPr>
          <p:nvPr/>
        </p:nvCxnSpPr>
        <p:spPr>
          <a:xfrm>
            <a:off x="8770110" y="5027875"/>
            <a:ext cx="0" cy="264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ktangel 37">
            <a:extLst>
              <a:ext uri="{FF2B5EF4-FFF2-40B4-BE49-F238E27FC236}">
                <a16:creationId xmlns:a16="http://schemas.microsoft.com/office/drawing/2014/main" id="{E00977EB-DD00-3594-8E7E-D5BC0D68DFB1}"/>
              </a:ext>
            </a:extLst>
          </p:cNvPr>
          <p:cNvSpPr/>
          <p:nvPr/>
        </p:nvSpPr>
        <p:spPr>
          <a:xfrm rot="5400000">
            <a:off x="4362234" y="6002782"/>
            <a:ext cx="2068771" cy="624928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Hjemmeplejen Stranden 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</a:t>
            </a:r>
          </a:p>
        </p:txBody>
      </p:sp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3A6C2074-6C4B-E1BF-C74E-9AA2A84F5740}"/>
              </a:ext>
            </a:extLst>
          </p:cNvPr>
          <p:cNvCxnSpPr>
            <a:cxnSpLocks/>
          </p:cNvCxnSpPr>
          <p:nvPr/>
        </p:nvCxnSpPr>
        <p:spPr>
          <a:xfrm>
            <a:off x="4670931" y="5042571"/>
            <a:ext cx="0" cy="264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5868139A-C283-59B0-9DD1-363325262018}"/>
              </a:ext>
            </a:extLst>
          </p:cNvPr>
          <p:cNvCxnSpPr>
            <a:cxnSpLocks/>
          </p:cNvCxnSpPr>
          <p:nvPr/>
        </p:nvCxnSpPr>
        <p:spPr>
          <a:xfrm>
            <a:off x="5427390" y="5028024"/>
            <a:ext cx="0" cy="264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594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ktangel 41"/>
          <p:cNvSpPr/>
          <p:nvPr/>
        </p:nvSpPr>
        <p:spPr>
          <a:xfrm>
            <a:off x="5285154" y="2465857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Direktør</a:t>
            </a:r>
          </a:p>
        </p:txBody>
      </p:sp>
      <p:sp>
        <p:nvSpPr>
          <p:cNvPr id="43" name="Rektangel 42"/>
          <p:cNvSpPr/>
          <p:nvPr/>
        </p:nvSpPr>
        <p:spPr>
          <a:xfrm>
            <a:off x="5285155" y="613423"/>
            <a:ext cx="1864235" cy="6683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prstClr val="white"/>
                </a:solidFill>
              </a:rPr>
              <a:t>Byråd</a:t>
            </a:r>
          </a:p>
        </p:txBody>
      </p:sp>
      <p:sp>
        <p:nvSpPr>
          <p:cNvPr id="44" name="Rektangel 43"/>
          <p:cNvSpPr/>
          <p:nvPr/>
        </p:nvSpPr>
        <p:spPr>
          <a:xfrm>
            <a:off x="5285156" y="1504015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/>
              <a:t>Kommunaldirektør</a:t>
            </a:r>
          </a:p>
        </p:txBody>
      </p:sp>
      <p:cxnSp>
        <p:nvCxnSpPr>
          <p:cNvPr id="48" name="Lige forbindelse 47"/>
          <p:cNvCxnSpPr>
            <a:stCxn id="43" idx="2"/>
            <a:endCxn id="43" idx="2"/>
          </p:cNvCxnSpPr>
          <p:nvPr/>
        </p:nvCxnSpPr>
        <p:spPr>
          <a:xfrm>
            <a:off x="6217273" y="12818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/>
          <p:cNvCxnSpPr>
            <a:stCxn id="43" idx="2"/>
            <a:endCxn id="44" idx="0"/>
          </p:cNvCxnSpPr>
          <p:nvPr/>
        </p:nvCxnSpPr>
        <p:spPr>
          <a:xfrm>
            <a:off x="6217273" y="1281820"/>
            <a:ext cx="1" cy="222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/>
          <p:cNvCxnSpPr>
            <a:stCxn id="42" idx="0"/>
            <a:endCxn id="44" idx="2"/>
          </p:cNvCxnSpPr>
          <p:nvPr/>
        </p:nvCxnSpPr>
        <p:spPr>
          <a:xfrm flipV="1">
            <a:off x="6217272" y="2172412"/>
            <a:ext cx="2" cy="293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Lige forbindelse 73"/>
          <p:cNvCxnSpPr>
            <a:stCxn id="37" idx="0"/>
          </p:cNvCxnSpPr>
          <p:nvPr/>
        </p:nvCxnSpPr>
        <p:spPr>
          <a:xfrm flipH="1" flipV="1">
            <a:off x="6217271" y="3137322"/>
            <a:ext cx="1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felt 4"/>
          <p:cNvSpPr txBox="1"/>
          <p:nvPr/>
        </p:nvSpPr>
        <p:spPr>
          <a:xfrm>
            <a:off x="514350" y="422910"/>
            <a:ext cx="431432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>
                <a:solidFill>
                  <a:prstClr val="black"/>
                </a:solidFill>
              </a:rPr>
              <a:t>Center for Job og Socialservice</a:t>
            </a:r>
          </a:p>
        </p:txBody>
      </p:sp>
      <p:cxnSp>
        <p:nvCxnSpPr>
          <p:cNvPr id="65" name="Lige forbindelse 64"/>
          <p:cNvCxnSpPr/>
          <p:nvPr/>
        </p:nvCxnSpPr>
        <p:spPr>
          <a:xfrm flipV="1">
            <a:off x="6217271" y="3975507"/>
            <a:ext cx="1" cy="632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ktangel 36"/>
          <p:cNvSpPr/>
          <p:nvPr/>
        </p:nvSpPr>
        <p:spPr>
          <a:xfrm>
            <a:off x="5285154" y="3396300"/>
            <a:ext cx="1864235" cy="599870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Centerchef 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Job &amp; Socialservice</a:t>
            </a:r>
          </a:p>
        </p:txBody>
      </p:sp>
      <p:sp>
        <p:nvSpPr>
          <p:cNvPr id="3" name="Pladsholder til dato 1">
            <a:extLst>
              <a:ext uri="{FF2B5EF4-FFF2-40B4-BE49-F238E27FC236}">
                <a16:creationId xmlns:a16="http://schemas.microsoft.com/office/drawing/2014/main" id="{EDEA9947-2AC0-67E7-37E3-FEBD4E74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375" y="9080374"/>
            <a:ext cx="2263140" cy="289818"/>
          </a:xfrm>
        </p:spPr>
        <p:txBody>
          <a:bodyPr/>
          <a:lstStyle/>
          <a:p>
            <a:r>
              <a:rPr lang="da-DK" sz="1100"/>
              <a:t>Rev. 17.11.2025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4652FCF3-1432-5DA3-C142-73D4A57F6C7F}"/>
              </a:ext>
            </a:extLst>
          </p:cNvPr>
          <p:cNvSpPr txBox="1"/>
          <p:nvPr/>
        </p:nvSpPr>
        <p:spPr>
          <a:xfrm>
            <a:off x="9102473" y="9181931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80185">
              <a:defRPr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Du kan finde mere information om området på Greve.dk</a:t>
            </a:r>
          </a:p>
        </p:txBody>
      </p:sp>
      <p:sp>
        <p:nvSpPr>
          <p:cNvPr id="7" name="Pladsholder til slidenummer 44">
            <a:extLst>
              <a:ext uri="{FF2B5EF4-FFF2-40B4-BE49-F238E27FC236}">
                <a16:creationId xmlns:a16="http://schemas.microsoft.com/office/drawing/2014/main" id="{AF171800-7114-8977-7682-BFA29B222E7E}"/>
              </a:ext>
            </a:extLst>
          </p:cNvPr>
          <p:cNvSpPr txBox="1">
            <a:spLocks/>
          </p:cNvSpPr>
          <p:nvPr/>
        </p:nvSpPr>
        <p:spPr>
          <a:xfrm>
            <a:off x="12342897" y="64353"/>
            <a:ext cx="395984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1280160" rtl="0" eaLnBrk="1" latinLnBrk="0" hangingPunct="1">
              <a:defRPr sz="168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85">
              <a:defRPr/>
            </a:pPr>
            <a:fld id="{9385E0AD-A525-486A-8F35-35D42D95BDF1}" type="slidenum">
              <a:rPr lang="da-DK"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280185">
                <a:defRPr/>
              </a:pPr>
              <a:t>8</a:t>
            </a:fld>
            <a:endParaRPr lang="da-DK" sz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78D2199F-154F-4CB9-EFBC-ACCA968B0868}"/>
              </a:ext>
            </a:extLst>
          </p:cNvPr>
          <p:cNvSpPr/>
          <p:nvPr/>
        </p:nvSpPr>
        <p:spPr>
          <a:xfrm>
            <a:off x="8024352" y="4773682"/>
            <a:ext cx="1864235" cy="59987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Socialchef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A65EA3D-FAEA-CA31-E74B-ACA6CFC613CB}"/>
              </a:ext>
            </a:extLst>
          </p:cNvPr>
          <p:cNvSpPr/>
          <p:nvPr/>
        </p:nvSpPr>
        <p:spPr>
          <a:xfrm>
            <a:off x="3218424" y="4773682"/>
            <a:ext cx="1864235" cy="59987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Beskæftigelseschef</a:t>
            </a:r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51CC7E9C-7152-C8E2-AA6B-BCBB9004AF36}"/>
              </a:ext>
            </a:extLst>
          </p:cNvPr>
          <p:cNvCxnSpPr/>
          <p:nvPr/>
        </p:nvCxnSpPr>
        <p:spPr>
          <a:xfrm>
            <a:off x="5658616" y="45595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>
            <a:extLst>
              <a:ext uri="{FF2B5EF4-FFF2-40B4-BE49-F238E27FC236}">
                <a16:creationId xmlns:a16="http://schemas.microsoft.com/office/drawing/2014/main" id="{0E7647F5-4C6A-5D20-A230-40B14CCA8DA7}"/>
              </a:ext>
            </a:extLst>
          </p:cNvPr>
          <p:cNvCxnSpPr/>
          <p:nvPr/>
        </p:nvCxnSpPr>
        <p:spPr>
          <a:xfrm>
            <a:off x="4150541" y="4608125"/>
            <a:ext cx="4805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>
            <a:extLst>
              <a:ext uri="{FF2B5EF4-FFF2-40B4-BE49-F238E27FC236}">
                <a16:creationId xmlns:a16="http://schemas.microsoft.com/office/drawing/2014/main" id="{C3A2DB5C-AB33-814C-48CC-E1836DD229FB}"/>
              </a:ext>
            </a:extLst>
          </p:cNvPr>
          <p:cNvCxnSpPr>
            <a:stCxn id="10" idx="0"/>
          </p:cNvCxnSpPr>
          <p:nvPr/>
        </p:nvCxnSpPr>
        <p:spPr>
          <a:xfrm flipV="1">
            <a:off x="4150542" y="4608125"/>
            <a:ext cx="0" cy="165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A55BE4B4-D3B9-3D0C-1124-9189D4EBC305}"/>
              </a:ext>
            </a:extLst>
          </p:cNvPr>
          <p:cNvCxnSpPr>
            <a:stCxn id="4" idx="0"/>
          </p:cNvCxnSpPr>
          <p:nvPr/>
        </p:nvCxnSpPr>
        <p:spPr>
          <a:xfrm flipV="1">
            <a:off x="8956470" y="4608125"/>
            <a:ext cx="0" cy="165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4332311C-21F7-9A67-7FE3-1F408EB95733}"/>
              </a:ext>
            </a:extLst>
          </p:cNvPr>
          <p:cNvSpPr/>
          <p:nvPr/>
        </p:nvSpPr>
        <p:spPr>
          <a:xfrm rot="5400000">
            <a:off x="7387452" y="6417101"/>
            <a:ext cx="2065389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Rådgiverteam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AA333B45-4E12-AE89-2A0A-B8CD46FA27F1}"/>
              </a:ext>
            </a:extLst>
          </p:cNvPr>
          <p:cNvSpPr/>
          <p:nvPr/>
        </p:nvSpPr>
        <p:spPr>
          <a:xfrm rot="5400000">
            <a:off x="8138301" y="6355435"/>
            <a:ext cx="2067451" cy="753371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tx1"/>
                </a:solidFill>
              </a:rPr>
              <a:t>Greve Rusmiddelcenter</a:t>
            </a:r>
          </a:p>
          <a:p>
            <a:pPr algn="ctr"/>
            <a:r>
              <a:rPr lang="da-DK" sz="1120">
                <a:solidFill>
                  <a:schemeClr val="tx1"/>
                </a:solidFill>
              </a:rPr>
              <a:t>Leder</a:t>
            </a:r>
          </a:p>
        </p:txBody>
      </p:sp>
      <p:cxnSp>
        <p:nvCxnSpPr>
          <p:cNvPr id="22" name="Lige forbindelse 21">
            <a:extLst>
              <a:ext uri="{FF2B5EF4-FFF2-40B4-BE49-F238E27FC236}">
                <a16:creationId xmlns:a16="http://schemas.microsoft.com/office/drawing/2014/main" id="{7CB7CA37-EAF7-F2CF-CBBA-A821374E6763}"/>
              </a:ext>
            </a:extLst>
          </p:cNvPr>
          <p:cNvCxnSpPr>
            <a:stCxn id="4" idx="2"/>
          </p:cNvCxnSpPr>
          <p:nvPr/>
        </p:nvCxnSpPr>
        <p:spPr>
          <a:xfrm>
            <a:off x="8956470" y="5373552"/>
            <a:ext cx="0" cy="160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ktangel 22">
            <a:extLst>
              <a:ext uri="{FF2B5EF4-FFF2-40B4-BE49-F238E27FC236}">
                <a16:creationId xmlns:a16="http://schemas.microsoft.com/office/drawing/2014/main" id="{61284A76-7DE0-C3FB-20F4-E6AC4477B7C8}"/>
              </a:ext>
            </a:extLst>
          </p:cNvPr>
          <p:cNvSpPr/>
          <p:nvPr/>
        </p:nvSpPr>
        <p:spPr>
          <a:xfrm rot="5400000">
            <a:off x="1233597" y="6305445"/>
            <a:ext cx="2069194" cy="85161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Team Job og Virksomhedsservice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 Leder 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A2A8C25E-85B1-628D-951C-268C7143085B}"/>
              </a:ext>
            </a:extLst>
          </p:cNvPr>
          <p:cNvSpPr/>
          <p:nvPr/>
        </p:nvSpPr>
        <p:spPr>
          <a:xfrm rot="5400000">
            <a:off x="3768658" y="6240257"/>
            <a:ext cx="2067451" cy="983727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Ressource og Afklaringsteamet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E09D81F7-0EE0-9F8F-5048-12906CD95FCF}"/>
              </a:ext>
            </a:extLst>
          </p:cNvPr>
          <p:cNvSpPr/>
          <p:nvPr/>
        </p:nvSpPr>
        <p:spPr>
          <a:xfrm rot="5400000">
            <a:off x="2123299" y="6356332"/>
            <a:ext cx="2069195" cy="749838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Jobcenterets Aktive Tilbud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0A685DFF-1D50-EE09-3592-DCD909D1E2D8}"/>
              </a:ext>
            </a:extLst>
          </p:cNvPr>
          <p:cNvSpPr/>
          <p:nvPr/>
        </p:nvSpPr>
        <p:spPr>
          <a:xfrm rot="5400000">
            <a:off x="2888002" y="6432187"/>
            <a:ext cx="2067453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Fastholdelsesteam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cxnSp>
        <p:nvCxnSpPr>
          <p:cNvPr id="27" name="Lige forbindelse 26">
            <a:extLst>
              <a:ext uri="{FF2B5EF4-FFF2-40B4-BE49-F238E27FC236}">
                <a16:creationId xmlns:a16="http://schemas.microsoft.com/office/drawing/2014/main" id="{D3E4A4E9-1F8F-A33B-2583-62D7A9349F91}"/>
              </a:ext>
            </a:extLst>
          </p:cNvPr>
          <p:cNvCxnSpPr>
            <a:cxnSpLocks/>
          </p:cNvCxnSpPr>
          <p:nvPr/>
        </p:nvCxnSpPr>
        <p:spPr>
          <a:xfrm>
            <a:off x="2261613" y="5520098"/>
            <a:ext cx="4097813" cy="14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7887E22E-017B-0C74-1BDE-AED19657DFF3}"/>
              </a:ext>
            </a:extLst>
          </p:cNvPr>
          <p:cNvCxnSpPr>
            <a:stCxn id="10" idx="2"/>
          </p:cNvCxnSpPr>
          <p:nvPr/>
        </p:nvCxnSpPr>
        <p:spPr>
          <a:xfrm flipH="1">
            <a:off x="4150541" y="5373552"/>
            <a:ext cx="1" cy="155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95AFEC3-FB70-6B81-CF5D-94074AF54089}"/>
              </a:ext>
            </a:extLst>
          </p:cNvPr>
          <p:cNvCxnSpPr>
            <a:cxnSpLocks/>
          </p:cNvCxnSpPr>
          <p:nvPr/>
        </p:nvCxnSpPr>
        <p:spPr>
          <a:xfrm flipV="1">
            <a:off x="10086490" y="5536659"/>
            <a:ext cx="0" cy="155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D9B2809D-1FD4-FA56-9047-3CD9614C5D48}"/>
              </a:ext>
            </a:extLst>
          </p:cNvPr>
          <p:cNvCxnSpPr>
            <a:cxnSpLocks/>
          </p:cNvCxnSpPr>
          <p:nvPr/>
        </p:nvCxnSpPr>
        <p:spPr>
          <a:xfrm flipV="1">
            <a:off x="8420146" y="5524325"/>
            <a:ext cx="0" cy="160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F9155AF3-3DB9-7007-0188-9B07066EB5D6}"/>
              </a:ext>
            </a:extLst>
          </p:cNvPr>
          <p:cNvCxnSpPr>
            <a:stCxn id="20" idx="1"/>
          </p:cNvCxnSpPr>
          <p:nvPr/>
        </p:nvCxnSpPr>
        <p:spPr>
          <a:xfrm flipV="1">
            <a:off x="9172026" y="5534179"/>
            <a:ext cx="1" cy="16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ktangel 37">
            <a:extLst>
              <a:ext uri="{FF2B5EF4-FFF2-40B4-BE49-F238E27FC236}">
                <a16:creationId xmlns:a16="http://schemas.microsoft.com/office/drawing/2014/main" id="{6734C21C-883D-79FA-5915-61D305ECC457}"/>
              </a:ext>
            </a:extLst>
          </p:cNvPr>
          <p:cNvSpPr/>
          <p:nvPr/>
        </p:nvSpPr>
        <p:spPr>
          <a:xfrm>
            <a:off x="10328078" y="8059684"/>
            <a:ext cx="1864233" cy="85055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Daliahuset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Afdelingsleder 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6C26A517-CB79-CB34-7C48-D20F79A11324}"/>
              </a:ext>
            </a:extLst>
          </p:cNvPr>
          <p:cNvSpPr/>
          <p:nvPr/>
        </p:nvSpPr>
        <p:spPr>
          <a:xfrm>
            <a:off x="8543155" y="8059685"/>
            <a:ext cx="1693691" cy="85055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Vangeleddet og Grønlykkeparken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Afdelingsleder</a:t>
            </a:r>
          </a:p>
        </p:txBody>
      </p:sp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8A3A22D0-C285-FBA2-2745-B4316C0DE6D7}"/>
              </a:ext>
            </a:extLst>
          </p:cNvPr>
          <p:cNvCxnSpPr>
            <a:cxnSpLocks/>
          </p:cNvCxnSpPr>
          <p:nvPr/>
        </p:nvCxnSpPr>
        <p:spPr>
          <a:xfrm>
            <a:off x="10112874" y="7740792"/>
            <a:ext cx="0" cy="142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ktangel 44">
            <a:extLst>
              <a:ext uri="{FF2B5EF4-FFF2-40B4-BE49-F238E27FC236}">
                <a16:creationId xmlns:a16="http://schemas.microsoft.com/office/drawing/2014/main" id="{0B4E2325-5C1B-3C6C-33CF-1795EE23FA40}"/>
              </a:ext>
            </a:extLst>
          </p:cNvPr>
          <p:cNvSpPr/>
          <p:nvPr/>
        </p:nvSpPr>
        <p:spPr>
          <a:xfrm rot="5400000">
            <a:off x="4638229" y="6433217"/>
            <a:ext cx="2065389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Ungecenter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3376692C-7955-C09B-3941-9B5A7A7D3B7E}"/>
              </a:ext>
            </a:extLst>
          </p:cNvPr>
          <p:cNvCxnSpPr>
            <a:cxnSpLocks/>
          </p:cNvCxnSpPr>
          <p:nvPr/>
        </p:nvCxnSpPr>
        <p:spPr>
          <a:xfrm flipV="1">
            <a:off x="6346813" y="5542526"/>
            <a:ext cx="0" cy="160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25AF6E9-A000-9D0D-0904-39512533F657}"/>
              </a:ext>
            </a:extLst>
          </p:cNvPr>
          <p:cNvCxnSpPr>
            <a:cxnSpLocks/>
          </p:cNvCxnSpPr>
          <p:nvPr/>
        </p:nvCxnSpPr>
        <p:spPr>
          <a:xfrm>
            <a:off x="7765288" y="5520790"/>
            <a:ext cx="2321202" cy="12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A59AFA8A-AD45-CF0E-BF88-12C6ABDD0E9A}"/>
              </a:ext>
            </a:extLst>
          </p:cNvPr>
          <p:cNvCxnSpPr>
            <a:stCxn id="23" idx="1"/>
          </p:cNvCxnSpPr>
          <p:nvPr/>
        </p:nvCxnSpPr>
        <p:spPr>
          <a:xfrm flipV="1">
            <a:off x="2268194" y="5526084"/>
            <a:ext cx="0" cy="17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B2F2160C-0B81-9AA1-B559-E7D2BD69B192}"/>
              </a:ext>
            </a:extLst>
          </p:cNvPr>
          <p:cNvCxnSpPr/>
          <p:nvPr/>
        </p:nvCxnSpPr>
        <p:spPr>
          <a:xfrm flipV="1">
            <a:off x="3124935" y="5530200"/>
            <a:ext cx="0" cy="17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0509F43C-AB3B-26E0-82E6-9A0B70833F3E}"/>
              </a:ext>
            </a:extLst>
          </p:cNvPr>
          <p:cNvCxnSpPr/>
          <p:nvPr/>
        </p:nvCxnSpPr>
        <p:spPr>
          <a:xfrm flipV="1">
            <a:off x="3919889" y="5521959"/>
            <a:ext cx="0" cy="17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E0067DBA-A3CF-B8B3-0F70-22184620939D}"/>
              </a:ext>
            </a:extLst>
          </p:cNvPr>
          <p:cNvCxnSpPr/>
          <p:nvPr/>
        </p:nvCxnSpPr>
        <p:spPr>
          <a:xfrm flipV="1">
            <a:off x="4813690" y="5526075"/>
            <a:ext cx="0" cy="17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Lige forbindelse 72">
            <a:extLst>
              <a:ext uri="{FF2B5EF4-FFF2-40B4-BE49-F238E27FC236}">
                <a16:creationId xmlns:a16="http://schemas.microsoft.com/office/drawing/2014/main" id="{7996C40E-6FBA-FBFA-4672-D6167AD164B7}"/>
              </a:ext>
            </a:extLst>
          </p:cNvPr>
          <p:cNvCxnSpPr/>
          <p:nvPr/>
        </p:nvCxnSpPr>
        <p:spPr>
          <a:xfrm flipV="1">
            <a:off x="5645714" y="5530192"/>
            <a:ext cx="0" cy="17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ktangel 74">
            <a:extLst>
              <a:ext uri="{FF2B5EF4-FFF2-40B4-BE49-F238E27FC236}">
                <a16:creationId xmlns:a16="http://schemas.microsoft.com/office/drawing/2014/main" id="{00F553A1-A179-17CC-C9C1-E2796FFC08F4}"/>
              </a:ext>
            </a:extLst>
          </p:cNvPr>
          <p:cNvSpPr/>
          <p:nvPr/>
        </p:nvSpPr>
        <p:spPr>
          <a:xfrm rot="5400000">
            <a:off x="9052765" y="6269601"/>
            <a:ext cx="2067451" cy="925040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00">
                <a:solidFill>
                  <a:schemeClr val="tx1"/>
                </a:solidFill>
              </a:rPr>
              <a:t>Pædagogisk Psykiatrisk Vejledningscenter (PPV)</a:t>
            </a:r>
            <a:endParaRPr lang="da-DK" sz="11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da-DK" sz="1100">
                <a:solidFill>
                  <a:schemeClr val="tx1"/>
                </a:solidFill>
              </a:rPr>
              <a:t>Leder</a:t>
            </a: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1A8AC4B3-7357-C8A1-DFF0-750DB5C04612}"/>
              </a:ext>
            </a:extLst>
          </p:cNvPr>
          <p:cNvSpPr/>
          <p:nvPr/>
        </p:nvSpPr>
        <p:spPr>
          <a:xfrm rot="5400000">
            <a:off x="6691722" y="6425289"/>
            <a:ext cx="2065389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Social Boligindsats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01A60D73-5A20-9671-2D2A-E2FBD8380E41}"/>
              </a:ext>
            </a:extLst>
          </p:cNvPr>
          <p:cNvSpPr/>
          <p:nvPr/>
        </p:nvSpPr>
        <p:spPr>
          <a:xfrm rot="5400000">
            <a:off x="5314119" y="6433217"/>
            <a:ext cx="2065389" cy="599870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Ydelsesteam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Leder</a:t>
            </a:r>
          </a:p>
        </p:txBody>
      </p:sp>
      <p:cxnSp>
        <p:nvCxnSpPr>
          <p:cNvPr id="78" name="Lige forbindelse 77">
            <a:extLst>
              <a:ext uri="{FF2B5EF4-FFF2-40B4-BE49-F238E27FC236}">
                <a16:creationId xmlns:a16="http://schemas.microsoft.com/office/drawing/2014/main" id="{AB74137E-D859-0176-A404-00FC2F5B5177}"/>
              </a:ext>
            </a:extLst>
          </p:cNvPr>
          <p:cNvCxnSpPr>
            <a:cxnSpLocks/>
          </p:cNvCxnSpPr>
          <p:nvPr/>
        </p:nvCxnSpPr>
        <p:spPr>
          <a:xfrm flipV="1">
            <a:off x="7765288" y="5521959"/>
            <a:ext cx="0" cy="17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ktangel 79">
            <a:extLst>
              <a:ext uri="{FF2B5EF4-FFF2-40B4-BE49-F238E27FC236}">
                <a16:creationId xmlns:a16="http://schemas.microsoft.com/office/drawing/2014/main" id="{1FA64354-93B6-05C8-DC2B-425EED4B5848}"/>
              </a:ext>
            </a:extLst>
          </p:cNvPr>
          <p:cNvSpPr/>
          <p:nvPr/>
        </p:nvSpPr>
        <p:spPr>
          <a:xfrm>
            <a:off x="4882077" y="8060649"/>
            <a:ext cx="1784923" cy="836234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Kortvarige indsatser, aktiviteter og Akuttilbud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Afdelingsleder</a:t>
            </a:r>
          </a:p>
        </p:txBody>
      </p:sp>
      <p:sp>
        <p:nvSpPr>
          <p:cNvPr id="82" name="Rektangel 81">
            <a:extLst>
              <a:ext uri="{FF2B5EF4-FFF2-40B4-BE49-F238E27FC236}">
                <a16:creationId xmlns:a16="http://schemas.microsoft.com/office/drawing/2014/main" id="{7CD151F7-1233-E414-C01F-732D09D7E9FF}"/>
              </a:ext>
            </a:extLst>
          </p:cNvPr>
          <p:cNvSpPr/>
          <p:nvPr/>
        </p:nvSpPr>
        <p:spPr>
          <a:xfrm>
            <a:off x="6758232" y="8063804"/>
            <a:ext cx="1693691" cy="850557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1120">
                <a:solidFill>
                  <a:schemeClr val="accent5"/>
                </a:solidFill>
              </a:rPr>
              <a:t>Støtte, Vejledning og Fleksible botilbud/indsatser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Afdelingsleder</a:t>
            </a:r>
          </a:p>
          <a:p>
            <a:pPr algn="ctr"/>
            <a:r>
              <a:rPr lang="da-DK" sz="1120">
                <a:solidFill>
                  <a:schemeClr val="accent5"/>
                </a:solidFill>
              </a:rPr>
              <a:t>Vakant</a:t>
            </a:r>
          </a:p>
        </p:txBody>
      </p:sp>
      <p:cxnSp>
        <p:nvCxnSpPr>
          <p:cNvPr id="84" name="Lige forbindelse 83">
            <a:extLst>
              <a:ext uri="{FF2B5EF4-FFF2-40B4-BE49-F238E27FC236}">
                <a16:creationId xmlns:a16="http://schemas.microsoft.com/office/drawing/2014/main" id="{0A6D0877-0FD4-34B2-665C-0574BD95727E}"/>
              </a:ext>
            </a:extLst>
          </p:cNvPr>
          <p:cNvCxnSpPr>
            <a:cxnSpLocks/>
          </p:cNvCxnSpPr>
          <p:nvPr/>
        </p:nvCxnSpPr>
        <p:spPr>
          <a:xfrm>
            <a:off x="9405706" y="7883343"/>
            <a:ext cx="0" cy="191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C551D071-C94E-1B68-A6C9-16B56E4550BE}"/>
              </a:ext>
            </a:extLst>
          </p:cNvPr>
          <p:cNvCxnSpPr>
            <a:cxnSpLocks/>
          </p:cNvCxnSpPr>
          <p:nvPr/>
        </p:nvCxnSpPr>
        <p:spPr>
          <a:xfrm>
            <a:off x="5774538" y="7880377"/>
            <a:ext cx="5584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Lige forbindelse 85">
            <a:extLst>
              <a:ext uri="{FF2B5EF4-FFF2-40B4-BE49-F238E27FC236}">
                <a16:creationId xmlns:a16="http://schemas.microsoft.com/office/drawing/2014/main" id="{7B70E38A-7D68-C413-74A3-000EC4178299}"/>
              </a:ext>
            </a:extLst>
          </p:cNvPr>
          <p:cNvCxnSpPr>
            <a:cxnSpLocks/>
          </p:cNvCxnSpPr>
          <p:nvPr/>
        </p:nvCxnSpPr>
        <p:spPr>
          <a:xfrm>
            <a:off x="7605077" y="7880377"/>
            <a:ext cx="0" cy="191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Lige forbindelse 86">
            <a:extLst>
              <a:ext uri="{FF2B5EF4-FFF2-40B4-BE49-F238E27FC236}">
                <a16:creationId xmlns:a16="http://schemas.microsoft.com/office/drawing/2014/main" id="{5712D0D7-759E-B9E5-F7BB-689239B20F7A}"/>
              </a:ext>
            </a:extLst>
          </p:cNvPr>
          <p:cNvCxnSpPr>
            <a:cxnSpLocks/>
          </p:cNvCxnSpPr>
          <p:nvPr/>
        </p:nvCxnSpPr>
        <p:spPr>
          <a:xfrm>
            <a:off x="5778404" y="7882904"/>
            <a:ext cx="0" cy="191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Lige forbindelse 87">
            <a:extLst>
              <a:ext uri="{FF2B5EF4-FFF2-40B4-BE49-F238E27FC236}">
                <a16:creationId xmlns:a16="http://schemas.microsoft.com/office/drawing/2014/main" id="{DC43C7F8-7977-8671-050C-95DC800F04A9}"/>
              </a:ext>
            </a:extLst>
          </p:cNvPr>
          <p:cNvCxnSpPr>
            <a:cxnSpLocks/>
          </p:cNvCxnSpPr>
          <p:nvPr/>
        </p:nvCxnSpPr>
        <p:spPr>
          <a:xfrm>
            <a:off x="11359433" y="7892173"/>
            <a:ext cx="0" cy="191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638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AA4D9-8853-C8AD-05B9-2383F05CA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Lige pilforbindelse 30">
            <a:extLst>
              <a:ext uri="{FF2B5EF4-FFF2-40B4-BE49-F238E27FC236}">
                <a16:creationId xmlns:a16="http://schemas.microsoft.com/office/drawing/2014/main" id="{5F0EB99C-3056-8523-CAB3-47067FA4A086}"/>
              </a:ext>
            </a:extLst>
          </p:cNvPr>
          <p:cNvCxnSpPr/>
          <p:nvPr/>
        </p:nvCxnSpPr>
        <p:spPr>
          <a:xfrm>
            <a:off x="6955097" y="4818956"/>
            <a:ext cx="0" cy="46184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Lige pilforbindelse 45">
            <a:extLst>
              <a:ext uri="{FF2B5EF4-FFF2-40B4-BE49-F238E27FC236}">
                <a16:creationId xmlns:a16="http://schemas.microsoft.com/office/drawing/2014/main" id="{A698645D-FC5D-D4E1-FBAF-178C29FBC0AD}"/>
              </a:ext>
            </a:extLst>
          </p:cNvPr>
          <p:cNvCxnSpPr>
            <a:cxnSpLocks/>
          </p:cNvCxnSpPr>
          <p:nvPr/>
        </p:nvCxnSpPr>
        <p:spPr>
          <a:xfrm flipH="1">
            <a:off x="7997827" y="4818956"/>
            <a:ext cx="0" cy="471602"/>
          </a:xfrm>
          <a:prstGeom prst="straightConnector1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</p:cxnSp>
      <p:cxnSp>
        <p:nvCxnSpPr>
          <p:cNvPr id="35" name="Lige pilforbindelse 34">
            <a:extLst>
              <a:ext uri="{FF2B5EF4-FFF2-40B4-BE49-F238E27FC236}">
                <a16:creationId xmlns:a16="http://schemas.microsoft.com/office/drawing/2014/main" id="{373197B5-E88A-EDCE-2B6A-F7FDBE2EAF8F}"/>
              </a:ext>
            </a:extLst>
          </p:cNvPr>
          <p:cNvCxnSpPr>
            <a:cxnSpLocks/>
          </p:cNvCxnSpPr>
          <p:nvPr/>
        </p:nvCxnSpPr>
        <p:spPr>
          <a:xfrm>
            <a:off x="1326684" y="4897571"/>
            <a:ext cx="0" cy="37402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pilforbindelse 36">
            <a:extLst>
              <a:ext uri="{FF2B5EF4-FFF2-40B4-BE49-F238E27FC236}">
                <a16:creationId xmlns:a16="http://schemas.microsoft.com/office/drawing/2014/main" id="{710A1E24-4CEF-F7FF-945F-B3D68E1792A5}"/>
              </a:ext>
            </a:extLst>
          </p:cNvPr>
          <p:cNvCxnSpPr>
            <a:cxnSpLocks/>
          </p:cNvCxnSpPr>
          <p:nvPr/>
        </p:nvCxnSpPr>
        <p:spPr>
          <a:xfrm>
            <a:off x="2398038" y="4905860"/>
            <a:ext cx="0" cy="37402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Lige pilforbindelse 40">
            <a:extLst>
              <a:ext uri="{FF2B5EF4-FFF2-40B4-BE49-F238E27FC236}">
                <a16:creationId xmlns:a16="http://schemas.microsoft.com/office/drawing/2014/main" id="{D8E2888B-E959-8CFB-4B5C-E70C50308B97}"/>
              </a:ext>
            </a:extLst>
          </p:cNvPr>
          <p:cNvCxnSpPr>
            <a:cxnSpLocks/>
          </p:cNvCxnSpPr>
          <p:nvPr/>
        </p:nvCxnSpPr>
        <p:spPr>
          <a:xfrm>
            <a:off x="4072914" y="4905860"/>
            <a:ext cx="0" cy="37402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Lige pilforbindelse 42">
            <a:extLst>
              <a:ext uri="{FF2B5EF4-FFF2-40B4-BE49-F238E27FC236}">
                <a16:creationId xmlns:a16="http://schemas.microsoft.com/office/drawing/2014/main" id="{9D7C1554-D53D-28A3-B672-4A769BCA8568}"/>
              </a:ext>
            </a:extLst>
          </p:cNvPr>
          <p:cNvCxnSpPr>
            <a:cxnSpLocks/>
          </p:cNvCxnSpPr>
          <p:nvPr/>
        </p:nvCxnSpPr>
        <p:spPr>
          <a:xfrm>
            <a:off x="5235726" y="4877500"/>
            <a:ext cx="0" cy="41305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4D4793E7-1601-CB69-F974-F5EA691FA7FA}"/>
              </a:ext>
            </a:extLst>
          </p:cNvPr>
          <p:cNvCxnSpPr>
            <a:cxnSpLocks/>
          </p:cNvCxnSpPr>
          <p:nvPr/>
        </p:nvCxnSpPr>
        <p:spPr>
          <a:xfrm flipH="1">
            <a:off x="6114777" y="3548820"/>
            <a:ext cx="4508090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felt 4">
            <a:extLst>
              <a:ext uri="{FF2B5EF4-FFF2-40B4-BE49-F238E27FC236}">
                <a16:creationId xmlns:a16="http://schemas.microsoft.com/office/drawing/2014/main" id="{DA9874B0-F84D-4930-4D94-008FAC5EF52D}"/>
              </a:ext>
            </a:extLst>
          </p:cNvPr>
          <p:cNvSpPr txBox="1"/>
          <p:nvPr/>
        </p:nvSpPr>
        <p:spPr>
          <a:xfrm>
            <a:off x="1124102" y="4328392"/>
            <a:ext cx="1567528" cy="6140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solidFill>
                  <a:schemeClr val="accent5"/>
                </a:solidFill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Enhedschef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Plan, Vej &amp; Trafik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1707FEA3-7D22-A574-3541-9841780267B5}"/>
              </a:ext>
            </a:extLst>
          </p:cNvPr>
          <p:cNvSpPr txBox="1"/>
          <p:nvPr/>
        </p:nvSpPr>
        <p:spPr>
          <a:xfrm>
            <a:off x="3805866" y="4328393"/>
            <a:ext cx="1645586" cy="6140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Enhedschef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Byg &amp; Miljø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B006191D-39B6-7F90-7A73-20FC3024BB4F}"/>
              </a:ext>
            </a:extLst>
          </p:cNvPr>
          <p:cNvSpPr txBox="1"/>
          <p:nvPr/>
        </p:nvSpPr>
        <p:spPr>
          <a:xfrm>
            <a:off x="6614261" y="4328392"/>
            <a:ext cx="2040407" cy="602852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algn="ctr">
              <a:defRPr sz="1120">
                <a:solidFill>
                  <a:schemeClr val="accent5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Enhedschef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Byggeri &amp; Landskab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327F4BA2-2D98-9406-F8C9-41920BCEBDFE}"/>
              </a:ext>
            </a:extLst>
          </p:cNvPr>
          <p:cNvSpPr txBox="1"/>
          <p:nvPr/>
        </p:nvSpPr>
        <p:spPr>
          <a:xfrm>
            <a:off x="9873574" y="4328390"/>
            <a:ext cx="1713889" cy="6140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solidFill>
                  <a:schemeClr val="accent5"/>
                </a:solidFill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Enhedschef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Ejendomsservice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AEDCEBF7-788A-6386-233B-2887BBBCAD60}"/>
              </a:ext>
            </a:extLst>
          </p:cNvPr>
          <p:cNvSpPr txBox="1"/>
          <p:nvPr/>
        </p:nvSpPr>
        <p:spPr>
          <a:xfrm>
            <a:off x="7541623" y="3081175"/>
            <a:ext cx="2273185" cy="614014"/>
          </a:xfrm>
          <a:prstGeom prst="rect">
            <a:avLst/>
          </a:prstGeom>
          <a:solidFill>
            <a:srgbClr val="D6BF94"/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Chef for Stab, Klima &amp;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Ejendomme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E506CBF-6FF0-82CF-3DEB-06B3EC751CE2}"/>
              </a:ext>
            </a:extLst>
          </p:cNvPr>
          <p:cNvSpPr txBox="1"/>
          <p:nvPr/>
        </p:nvSpPr>
        <p:spPr>
          <a:xfrm>
            <a:off x="399478" y="6728809"/>
            <a:ext cx="6816469" cy="154465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7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Private udbydere på større kontrakter</a:t>
            </a:r>
          </a:p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646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6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6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116805D1-F4FD-D8AA-26C5-11A0E790AE15}"/>
              </a:ext>
            </a:extLst>
          </p:cNvPr>
          <p:cNvSpPr txBox="1"/>
          <p:nvPr/>
        </p:nvSpPr>
        <p:spPr>
          <a:xfrm>
            <a:off x="503760" y="7176214"/>
            <a:ext cx="1908268" cy="2693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Drift af veje og grønt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18" name="Forbindelse: vinklet 17">
            <a:extLst>
              <a:ext uri="{FF2B5EF4-FFF2-40B4-BE49-F238E27FC236}">
                <a16:creationId xmlns:a16="http://schemas.microsoft.com/office/drawing/2014/main" id="{6EE6183B-4445-C91D-6328-FCDA164441F1}"/>
              </a:ext>
            </a:extLst>
          </p:cNvPr>
          <p:cNvCxnSpPr>
            <a:cxnSpLocks/>
            <a:endCxn id="5" idx="0"/>
          </p:cNvCxnSpPr>
          <p:nvPr/>
        </p:nvCxnSpPr>
        <p:spPr>
          <a:xfrm rot="5400000">
            <a:off x="3238105" y="1409999"/>
            <a:ext cx="1588154" cy="424863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5" name="Tekstfelt 24">
            <a:extLst>
              <a:ext uri="{FF2B5EF4-FFF2-40B4-BE49-F238E27FC236}">
                <a16:creationId xmlns:a16="http://schemas.microsoft.com/office/drawing/2014/main" id="{7431A077-3F6C-A62A-7A4E-1677AF287506}"/>
              </a:ext>
            </a:extLst>
          </p:cNvPr>
          <p:cNvSpPr txBox="1"/>
          <p:nvPr/>
        </p:nvSpPr>
        <p:spPr>
          <a:xfrm>
            <a:off x="2697218" y="7709580"/>
            <a:ext cx="1941519" cy="2693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Rengøring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4822B9D3-A883-8234-F0AD-92C56AA0DF84}"/>
              </a:ext>
            </a:extLst>
          </p:cNvPr>
          <p:cNvSpPr txBox="1"/>
          <p:nvPr/>
        </p:nvSpPr>
        <p:spPr>
          <a:xfrm>
            <a:off x="494002" y="7709580"/>
            <a:ext cx="1908267" cy="2693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Forsikring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60A6D09C-CAC3-5A08-CEA3-50A8A9043C8B}"/>
              </a:ext>
            </a:extLst>
          </p:cNvPr>
          <p:cNvSpPr txBox="1"/>
          <p:nvPr/>
        </p:nvSpPr>
        <p:spPr>
          <a:xfrm>
            <a:off x="2692031" y="7178909"/>
            <a:ext cx="1946994" cy="2693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Vejbelysning</a:t>
            </a:r>
          </a:p>
        </p:txBody>
      </p:sp>
      <p:cxnSp>
        <p:nvCxnSpPr>
          <p:cNvPr id="32" name="Forbindelse: vinklet 31">
            <a:extLst>
              <a:ext uri="{FF2B5EF4-FFF2-40B4-BE49-F238E27FC236}">
                <a16:creationId xmlns:a16="http://schemas.microsoft.com/office/drawing/2014/main" id="{9D3E87D7-ABCF-7ECB-D18A-E6D050E324BC}"/>
              </a:ext>
            </a:extLst>
          </p:cNvPr>
          <p:cNvCxnSpPr>
            <a:cxnSpLocks/>
            <a:stCxn id="9" idx="2"/>
            <a:endCxn id="7" idx="0"/>
          </p:cNvCxnSpPr>
          <p:nvPr/>
        </p:nvCxnSpPr>
        <p:spPr>
          <a:xfrm rot="5400000">
            <a:off x="7839740" y="3489915"/>
            <a:ext cx="633203" cy="104375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Forbindelse: vinklet 33">
            <a:extLst>
              <a:ext uri="{FF2B5EF4-FFF2-40B4-BE49-F238E27FC236}">
                <a16:creationId xmlns:a16="http://schemas.microsoft.com/office/drawing/2014/main" id="{3A4464B7-1698-E2DC-3A72-D6A3A2BBC4CB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>
          <a:xfrm rot="16200000" flipH="1">
            <a:off x="9387767" y="2985637"/>
            <a:ext cx="633201" cy="205230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 35">
            <a:extLst>
              <a:ext uri="{FF2B5EF4-FFF2-40B4-BE49-F238E27FC236}">
                <a16:creationId xmlns:a16="http://schemas.microsoft.com/office/drawing/2014/main" id="{CD90E7C7-AE2D-B150-23D0-E7BA3B7E2EC7}"/>
              </a:ext>
            </a:extLst>
          </p:cNvPr>
          <p:cNvSpPr/>
          <p:nvPr/>
        </p:nvSpPr>
        <p:spPr>
          <a:xfrm rot="5400000">
            <a:off x="7984718" y="6564929"/>
            <a:ext cx="1997149" cy="4221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Skoler Syd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C1BB49F7-89D1-EAB1-CB22-FDA8892E829F}"/>
              </a:ext>
            </a:extLst>
          </p:cNvPr>
          <p:cNvSpPr/>
          <p:nvPr/>
        </p:nvSpPr>
        <p:spPr>
          <a:xfrm rot="5400000">
            <a:off x="8517625" y="6558475"/>
            <a:ext cx="1997150" cy="4221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Pleje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318A8732-CB7A-43AB-C11A-CD6AB7D9A618}"/>
              </a:ext>
            </a:extLst>
          </p:cNvPr>
          <p:cNvSpPr/>
          <p:nvPr/>
        </p:nvSpPr>
        <p:spPr>
          <a:xfrm rot="5400000">
            <a:off x="9024143" y="6561699"/>
            <a:ext cx="1997150" cy="4221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Udkørende</a:t>
            </a: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5360026B-79C7-D34F-325D-1834935D6AF7}"/>
              </a:ext>
            </a:extLst>
          </p:cNvPr>
          <p:cNvSpPr/>
          <p:nvPr/>
        </p:nvSpPr>
        <p:spPr>
          <a:xfrm rot="5400000">
            <a:off x="9562508" y="6554749"/>
            <a:ext cx="1997148" cy="4221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Rådhus / Sundhedshus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F8C33F1B-A36A-947D-046F-CD08A5426619}"/>
              </a:ext>
            </a:extLst>
          </p:cNvPr>
          <p:cNvSpPr/>
          <p:nvPr/>
        </p:nvSpPr>
        <p:spPr>
          <a:xfrm rot="5400000">
            <a:off x="7458759" y="6547315"/>
            <a:ext cx="1997150" cy="4221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Skoler Nord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F54AE2F1-7C13-197A-47E9-C49698052382}"/>
              </a:ext>
            </a:extLst>
          </p:cNvPr>
          <p:cNvSpPr/>
          <p:nvPr/>
        </p:nvSpPr>
        <p:spPr>
          <a:xfrm rot="5400000">
            <a:off x="10078536" y="6558475"/>
            <a:ext cx="1997150" cy="4221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GIFC / svømmehal 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EA3953EA-8F13-4CB1-61A9-C84C2AD8B71D}"/>
              </a:ext>
            </a:extLst>
          </p:cNvPr>
          <p:cNvSpPr/>
          <p:nvPr/>
        </p:nvSpPr>
        <p:spPr>
          <a:xfrm rot="5400000">
            <a:off x="10592993" y="6547807"/>
            <a:ext cx="1997150" cy="4221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Kantine </a:t>
            </a:r>
          </a:p>
        </p:txBody>
      </p:sp>
      <p:cxnSp>
        <p:nvCxnSpPr>
          <p:cNvPr id="47" name="Forbindelse: vinklet 46">
            <a:extLst>
              <a:ext uri="{FF2B5EF4-FFF2-40B4-BE49-F238E27FC236}">
                <a16:creationId xmlns:a16="http://schemas.microsoft.com/office/drawing/2014/main" id="{55780068-1C33-0F69-E07D-B4F1D47FCC41}"/>
              </a:ext>
            </a:extLst>
          </p:cNvPr>
          <p:cNvCxnSpPr>
            <a:stCxn id="8" idx="2"/>
            <a:endCxn id="42" idx="1"/>
          </p:cNvCxnSpPr>
          <p:nvPr/>
        </p:nvCxnSpPr>
        <p:spPr>
          <a:xfrm rot="5400000">
            <a:off x="9185217" y="4214522"/>
            <a:ext cx="817420" cy="22731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Forbindelse: vinklet 50">
            <a:extLst>
              <a:ext uri="{FF2B5EF4-FFF2-40B4-BE49-F238E27FC236}">
                <a16:creationId xmlns:a16="http://schemas.microsoft.com/office/drawing/2014/main" id="{F9AFCFC6-99BD-B1C5-D853-B6C62A179B25}"/>
              </a:ext>
            </a:extLst>
          </p:cNvPr>
          <p:cNvCxnSpPr>
            <a:cxnSpLocks/>
            <a:stCxn id="8" idx="2"/>
            <a:endCxn id="36" idx="1"/>
          </p:cNvCxnSpPr>
          <p:nvPr/>
        </p:nvCxnSpPr>
        <p:spPr>
          <a:xfrm rot="5400000">
            <a:off x="9439389" y="4486308"/>
            <a:ext cx="835035" cy="174722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Forbindelse: vinklet 53">
            <a:extLst>
              <a:ext uri="{FF2B5EF4-FFF2-40B4-BE49-F238E27FC236}">
                <a16:creationId xmlns:a16="http://schemas.microsoft.com/office/drawing/2014/main" id="{9BBBC1C3-C72A-91B8-4CEA-7DFA598550B5}"/>
              </a:ext>
            </a:extLst>
          </p:cNvPr>
          <p:cNvCxnSpPr>
            <a:cxnSpLocks/>
            <a:stCxn id="8" idx="2"/>
            <a:endCxn id="38" idx="1"/>
          </p:cNvCxnSpPr>
          <p:nvPr/>
        </p:nvCxnSpPr>
        <p:spPr>
          <a:xfrm rot="5400000">
            <a:off x="9709070" y="4749535"/>
            <a:ext cx="828580" cy="121431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Forbindelse: vinklet 58">
            <a:extLst>
              <a:ext uri="{FF2B5EF4-FFF2-40B4-BE49-F238E27FC236}">
                <a16:creationId xmlns:a16="http://schemas.microsoft.com/office/drawing/2014/main" id="{4084E7B2-2AC8-14EB-AC96-60B51189FDCE}"/>
              </a:ext>
            </a:extLst>
          </p:cNvPr>
          <p:cNvCxnSpPr>
            <a:cxnSpLocks/>
            <a:stCxn id="8" idx="2"/>
            <a:endCxn id="39" idx="1"/>
          </p:cNvCxnSpPr>
          <p:nvPr/>
        </p:nvCxnSpPr>
        <p:spPr>
          <a:xfrm rot="5400000">
            <a:off x="9960717" y="5004406"/>
            <a:ext cx="831805" cy="70780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Forbindelse: vinklet 61">
            <a:extLst>
              <a:ext uri="{FF2B5EF4-FFF2-40B4-BE49-F238E27FC236}">
                <a16:creationId xmlns:a16="http://schemas.microsoft.com/office/drawing/2014/main" id="{8CE70E12-3014-5213-343A-7E57EF5B8F16}"/>
              </a:ext>
            </a:extLst>
          </p:cNvPr>
          <p:cNvCxnSpPr>
            <a:cxnSpLocks/>
            <a:stCxn id="8" idx="2"/>
            <a:endCxn id="45" idx="1"/>
          </p:cNvCxnSpPr>
          <p:nvPr/>
        </p:nvCxnSpPr>
        <p:spPr>
          <a:xfrm rot="16200000" flipH="1">
            <a:off x="10752087" y="4920835"/>
            <a:ext cx="817913" cy="86104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Forbindelse: vinklet 64">
            <a:extLst>
              <a:ext uri="{FF2B5EF4-FFF2-40B4-BE49-F238E27FC236}">
                <a16:creationId xmlns:a16="http://schemas.microsoft.com/office/drawing/2014/main" id="{F37D74A3-490C-AF5C-E684-EC5511BB2E6E}"/>
              </a:ext>
            </a:extLst>
          </p:cNvPr>
          <p:cNvCxnSpPr>
            <a:cxnSpLocks/>
            <a:stCxn id="8" idx="2"/>
            <a:endCxn id="40" idx="1"/>
          </p:cNvCxnSpPr>
          <p:nvPr/>
        </p:nvCxnSpPr>
        <p:spPr>
          <a:xfrm rot="5400000">
            <a:off x="10233374" y="5270113"/>
            <a:ext cx="824855" cy="16943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6AEF75C2-DD8D-947F-302D-E235DB2930EE}"/>
              </a:ext>
            </a:extLst>
          </p:cNvPr>
          <p:cNvSpPr txBox="1"/>
          <p:nvPr/>
        </p:nvSpPr>
        <p:spPr>
          <a:xfrm>
            <a:off x="10614715" y="3359925"/>
            <a:ext cx="1401997" cy="2693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Stab &amp; Klima</a:t>
            </a:r>
            <a:endParaRPr kumimoji="0" lang="da-DK" sz="112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cxnSp>
        <p:nvCxnSpPr>
          <p:cNvPr id="3" name="Lige pilforbindelse 2">
            <a:extLst>
              <a:ext uri="{FF2B5EF4-FFF2-40B4-BE49-F238E27FC236}">
                <a16:creationId xmlns:a16="http://schemas.microsoft.com/office/drawing/2014/main" id="{D5C9E68F-674A-F51E-C0BB-FFCE3783A706}"/>
              </a:ext>
            </a:extLst>
          </p:cNvPr>
          <p:cNvCxnSpPr/>
          <p:nvPr/>
        </p:nvCxnSpPr>
        <p:spPr>
          <a:xfrm flipH="1">
            <a:off x="4637653" y="3561177"/>
            <a:ext cx="1055" cy="76979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A0AF0C20-F1B9-4981-A05C-8DEEAF30F478}"/>
              </a:ext>
            </a:extLst>
          </p:cNvPr>
          <p:cNvSpPr txBox="1"/>
          <p:nvPr/>
        </p:nvSpPr>
        <p:spPr>
          <a:xfrm rot="5400000">
            <a:off x="773896" y="5678905"/>
            <a:ext cx="1113137" cy="3344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cs typeface="Calibri"/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Plan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15A7333F-A65B-EA7B-9BD6-89E3807D8F33}"/>
              </a:ext>
            </a:extLst>
          </p:cNvPr>
          <p:cNvSpPr txBox="1"/>
          <p:nvPr/>
        </p:nvSpPr>
        <p:spPr>
          <a:xfrm rot="5400000">
            <a:off x="1840697" y="5684561"/>
            <a:ext cx="1113137" cy="3231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cs typeface="Calibri"/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Vej &amp; Trafik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CB62E0C5-0FA9-C490-4FB1-B2CB4D92F6B3}"/>
              </a:ext>
            </a:extLst>
          </p:cNvPr>
          <p:cNvSpPr txBox="1"/>
          <p:nvPr/>
        </p:nvSpPr>
        <p:spPr>
          <a:xfrm rot="5400000">
            <a:off x="3515572" y="5678905"/>
            <a:ext cx="1113137" cy="3344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cs typeface="Calibri"/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Byg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39AE4C0E-B30C-CE07-1819-B109CF6A098F}"/>
              </a:ext>
            </a:extLst>
          </p:cNvPr>
          <p:cNvSpPr txBox="1"/>
          <p:nvPr/>
        </p:nvSpPr>
        <p:spPr>
          <a:xfrm rot="5400000">
            <a:off x="4678384" y="5678905"/>
            <a:ext cx="1113137" cy="3344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cs typeface="Calibri"/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Miljø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40A2B569-EBDF-5F57-A374-28DE32373DCE}"/>
              </a:ext>
            </a:extLst>
          </p:cNvPr>
          <p:cNvSpPr txBox="1"/>
          <p:nvPr/>
        </p:nvSpPr>
        <p:spPr>
          <a:xfrm rot="5400000">
            <a:off x="6438604" y="5678905"/>
            <a:ext cx="1113137" cy="3344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cs typeface="Calibri"/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Byggeri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183AA9A5-0076-2242-CB0F-A5648719E69D}"/>
              </a:ext>
            </a:extLst>
          </p:cNvPr>
          <p:cNvSpPr txBox="1"/>
          <p:nvPr/>
        </p:nvSpPr>
        <p:spPr>
          <a:xfrm rot="5400000">
            <a:off x="7430728" y="5678905"/>
            <a:ext cx="1113137" cy="3344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>
            <a:defPPr>
              <a:defRPr lang="da-DK"/>
            </a:defPPr>
            <a:lvl1pPr algn="ctr">
              <a:defRPr sz="1120">
                <a:cs typeface="Calibri"/>
              </a:defRPr>
            </a:lvl1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Landskab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C1AC4F75-3D70-76DC-5829-79B6E2D0DBCE}"/>
              </a:ext>
            </a:extLst>
          </p:cNvPr>
          <p:cNvSpPr/>
          <p:nvPr/>
        </p:nvSpPr>
        <p:spPr>
          <a:xfrm rot="5400000">
            <a:off x="11126393" y="6547806"/>
            <a:ext cx="1997150" cy="4221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Ejendomsservice ADM</a:t>
            </a:r>
          </a:p>
        </p:txBody>
      </p:sp>
      <p:cxnSp>
        <p:nvCxnSpPr>
          <p:cNvPr id="55" name="Lige pilforbindelse 54">
            <a:extLst>
              <a:ext uri="{FF2B5EF4-FFF2-40B4-BE49-F238E27FC236}">
                <a16:creationId xmlns:a16="http://schemas.microsoft.com/office/drawing/2014/main" id="{D9DECF56-A05A-0841-1D34-978E03E25D90}"/>
              </a:ext>
            </a:extLst>
          </p:cNvPr>
          <p:cNvCxnSpPr/>
          <p:nvPr/>
        </p:nvCxnSpPr>
        <p:spPr>
          <a:xfrm>
            <a:off x="11612526" y="5346561"/>
            <a:ext cx="544068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pilforbindelse 55">
            <a:extLst>
              <a:ext uri="{FF2B5EF4-FFF2-40B4-BE49-F238E27FC236}">
                <a16:creationId xmlns:a16="http://schemas.microsoft.com/office/drawing/2014/main" id="{C03999D2-358A-BEC7-D03C-543BD1B0B4D4}"/>
              </a:ext>
            </a:extLst>
          </p:cNvPr>
          <p:cNvCxnSpPr/>
          <p:nvPr/>
        </p:nvCxnSpPr>
        <p:spPr>
          <a:xfrm flipH="1">
            <a:off x="12151924" y="5333961"/>
            <a:ext cx="9757" cy="43192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842F36DB-757C-8351-558E-C775928AB863}"/>
              </a:ext>
            </a:extLst>
          </p:cNvPr>
          <p:cNvSpPr txBox="1"/>
          <p:nvPr/>
        </p:nvSpPr>
        <p:spPr>
          <a:xfrm>
            <a:off x="4972782" y="7174510"/>
            <a:ext cx="1930706" cy="2693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Strandrensning</a:t>
            </a:r>
          </a:p>
        </p:txBody>
      </p: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DAA8D4AA-A64B-7059-7E3E-E9794ADF5EDF}"/>
              </a:ext>
            </a:extLst>
          </p:cNvPr>
          <p:cNvCxnSpPr>
            <a:cxnSpLocks/>
          </p:cNvCxnSpPr>
          <p:nvPr/>
        </p:nvCxnSpPr>
        <p:spPr>
          <a:xfrm flipH="1">
            <a:off x="11059104" y="5341118"/>
            <a:ext cx="9757" cy="43192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felt 18">
            <a:extLst>
              <a:ext uri="{FF2B5EF4-FFF2-40B4-BE49-F238E27FC236}">
                <a16:creationId xmlns:a16="http://schemas.microsoft.com/office/drawing/2014/main" id="{3B617995-86DE-A6DA-DBFD-CCE1F92B1D51}"/>
              </a:ext>
            </a:extLst>
          </p:cNvPr>
          <p:cNvSpPr txBox="1"/>
          <p:nvPr/>
        </p:nvSpPr>
        <p:spPr>
          <a:xfrm>
            <a:off x="532069" y="8733729"/>
            <a:ext cx="2037249" cy="2693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Team uden koordinator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7A102FA-F657-C6FC-0145-08A90819B9E5}"/>
              </a:ext>
            </a:extLst>
          </p:cNvPr>
          <p:cNvSpPr txBox="1"/>
          <p:nvPr/>
        </p:nvSpPr>
        <p:spPr>
          <a:xfrm>
            <a:off x="2890062" y="8731738"/>
            <a:ext cx="2218205" cy="269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6012" tIns="48006" rIns="96012" bIns="48006" rtlCol="0" anchor="t">
            <a:sp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Team med koordinator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E6C23585-5D9B-7FAD-D87B-C921D62C47BF}"/>
              </a:ext>
            </a:extLst>
          </p:cNvPr>
          <p:cNvSpPr txBox="1"/>
          <p:nvPr/>
        </p:nvSpPr>
        <p:spPr>
          <a:xfrm>
            <a:off x="5429011" y="8731737"/>
            <a:ext cx="2043575" cy="323165"/>
          </a:xfrm>
          <a:prstGeom prst="rect">
            <a:avLst/>
          </a:prstGeom>
          <a:solidFill>
            <a:srgbClr val="97C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algn="ctr">
              <a:defRPr sz="1120">
                <a:solidFill>
                  <a:schemeClr val="accent5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 af medarbejdere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98AF1171-1057-630B-03D9-521DAF0A560D}"/>
              </a:ext>
            </a:extLst>
          </p:cNvPr>
          <p:cNvSpPr txBox="1"/>
          <p:nvPr/>
        </p:nvSpPr>
        <p:spPr>
          <a:xfrm>
            <a:off x="7793331" y="8731737"/>
            <a:ext cx="2043575" cy="334476"/>
          </a:xfrm>
          <a:prstGeom prst="rect">
            <a:avLst/>
          </a:prstGeom>
          <a:solidFill>
            <a:srgbClr val="CFBD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algn="ctr">
              <a:defRPr sz="112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 af ledere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85882741-4DD9-490F-C06C-252AF9A3B6A0}"/>
              </a:ext>
            </a:extLst>
          </p:cNvPr>
          <p:cNvSpPr txBox="1"/>
          <p:nvPr/>
        </p:nvSpPr>
        <p:spPr>
          <a:xfrm>
            <a:off x="10167767" y="8730871"/>
            <a:ext cx="2023342" cy="334476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algn="ctr">
              <a:defRPr sz="1120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</a:t>
            </a:r>
          </a:p>
        </p:txBody>
      </p:sp>
      <p:sp>
        <p:nvSpPr>
          <p:cNvPr id="17" name="Pladsholder til dato 1">
            <a:extLst>
              <a:ext uri="{FF2B5EF4-FFF2-40B4-BE49-F238E27FC236}">
                <a16:creationId xmlns:a16="http://schemas.microsoft.com/office/drawing/2014/main" id="{B2A10B96-8C45-E111-9230-FF20795489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375" y="9158431"/>
            <a:ext cx="2263140" cy="289818"/>
          </a:xfrm>
        </p:spPr>
        <p:txBody>
          <a:bodyPr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Rev. </a:t>
            </a:r>
            <a:r>
              <a:rPr lang="da-DK" sz="11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14</a:t>
            </a: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.05.2025</a:t>
            </a:r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571B3A37-9BB8-8743-D781-4B72228DEE94}"/>
              </a:ext>
            </a:extLst>
          </p:cNvPr>
          <p:cNvSpPr txBox="1"/>
          <p:nvPr/>
        </p:nvSpPr>
        <p:spPr>
          <a:xfrm>
            <a:off x="9102473" y="9226535"/>
            <a:ext cx="3823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801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 kan finde mere information om området på Greve.dk</a:t>
            </a:r>
          </a:p>
        </p:txBody>
      </p:sp>
      <p:sp>
        <p:nvSpPr>
          <p:cNvPr id="52" name="Tekstfelt 51"/>
          <p:cNvSpPr txBox="1"/>
          <p:nvPr/>
        </p:nvSpPr>
        <p:spPr>
          <a:xfrm>
            <a:off x="514350" y="489816"/>
            <a:ext cx="390422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 for Teknik &amp; Miljø</a:t>
            </a:r>
          </a:p>
        </p:txBody>
      </p:sp>
      <p:sp>
        <p:nvSpPr>
          <p:cNvPr id="63" name="Rektangel 62">
            <a:extLst>
              <a:ext uri="{FF2B5EF4-FFF2-40B4-BE49-F238E27FC236}">
                <a16:creationId xmlns:a16="http://schemas.microsoft.com/office/drawing/2014/main" id="{167F78A3-7F65-B615-152C-2E614F4716F8}"/>
              </a:ext>
            </a:extLst>
          </p:cNvPr>
          <p:cNvSpPr/>
          <p:nvPr/>
        </p:nvSpPr>
        <p:spPr>
          <a:xfrm>
            <a:off x="5227567" y="2151538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AD5ECCA6-7FDD-4171-3794-DA5AE7A0CE03}"/>
              </a:ext>
            </a:extLst>
          </p:cNvPr>
          <p:cNvSpPr/>
          <p:nvPr/>
        </p:nvSpPr>
        <p:spPr>
          <a:xfrm>
            <a:off x="5218424" y="299104"/>
            <a:ext cx="1864235" cy="66839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Byråd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38B17C2A-0DFF-17B7-27AC-D7CB322637A2}"/>
              </a:ext>
            </a:extLst>
          </p:cNvPr>
          <p:cNvSpPr/>
          <p:nvPr/>
        </p:nvSpPr>
        <p:spPr>
          <a:xfrm>
            <a:off x="5218425" y="1225321"/>
            <a:ext cx="1864235" cy="668397"/>
          </a:xfrm>
          <a:prstGeom prst="rect">
            <a:avLst/>
          </a:prstGeom>
          <a:solidFill>
            <a:srgbClr val="31A2A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Kommunaldirektør</a:t>
            </a:r>
          </a:p>
        </p:txBody>
      </p: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00FDB26C-7676-7809-1BC7-DAEDA8E488F4}"/>
              </a:ext>
            </a:extLst>
          </p:cNvPr>
          <p:cNvCxnSpPr>
            <a:stCxn id="64" idx="2"/>
            <a:endCxn id="64" idx="2"/>
          </p:cNvCxnSpPr>
          <p:nvPr/>
        </p:nvCxnSpPr>
        <p:spPr>
          <a:xfrm>
            <a:off x="6150542" y="96750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41C173EC-93A2-A1C4-6EB1-EC10AD439C67}"/>
              </a:ext>
            </a:extLst>
          </p:cNvPr>
          <p:cNvCxnSpPr>
            <a:stCxn id="64" idx="2"/>
            <a:endCxn id="66" idx="0"/>
          </p:cNvCxnSpPr>
          <p:nvPr/>
        </p:nvCxnSpPr>
        <p:spPr>
          <a:xfrm>
            <a:off x="6150542" y="967501"/>
            <a:ext cx="1" cy="257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B47E378B-83F2-16FC-699B-9675E1698F14}"/>
              </a:ext>
            </a:extLst>
          </p:cNvPr>
          <p:cNvCxnSpPr>
            <a:stCxn id="63" idx="0"/>
            <a:endCxn id="66" idx="2"/>
          </p:cNvCxnSpPr>
          <p:nvPr/>
        </p:nvCxnSpPr>
        <p:spPr>
          <a:xfrm flipH="1" flipV="1">
            <a:off x="6150543" y="1893718"/>
            <a:ext cx="9142" cy="257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B26106BC-FE4E-6C39-E46C-C4888CB28A20}"/>
              </a:ext>
            </a:extLst>
          </p:cNvPr>
          <p:cNvCxnSpPr>
            <a:stCxn id="71" idx="0"/>
            <a:endCxn id="63" idx="2"/>
          </p:cNvCxnSpPr>
          <p:nvPr/>
        </p:nvCxnSpPr>
        <p:spPr>
          <a:xfrm flipV="1">
            <a:off x="6150541" y="2819935"/>
            <a:ext cx="9144" cy="232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ktangel 70">
            <a:extLst>
              <a:ext uri="{FF2B5EF4-FFF2-40B4-BE49-F238E27FC236}">
                <a16:creationId xmlns:a16="http://schemas.microsoft.com/office/drawing/2014/main" id="{65EFE0A8-73C1-FF1B-C86B-5B17F813FA1E}"/>
              </a:ext>
            </a:extLst>
          </p:cNvPr>
          <p:cNvSpPr/>
          <p:nvPr/>
        </p:nvSpPr>
        <p:spPr>
          <a:xfrm>
            <a:off x="5218423" y="3052364"/>
            <a:ext cx="1864235" cy="673313"/>
          </a:xfrm>
          <a:prstGeom prst="rect">
            <a:avLst/>
          </a:prstGeom>
          <a:solidFill>
            <a:srgbClr val="F19B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6" tIns="142558" rIns="285116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Centerchef 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Teknik &amp; Miljø</a:t>
            </a:r>
          </a:p>
        </p:txBody>
      </p:sp>
      <p:sp>
        <p:nvSpPr>
          <p:cNvPr id="14" name="Pladsholder til slidenummer 44">
            <a:extLst>
              <a:ext uri="{FF2B5EF4-FFF2-40B4-BE49-F238E27FC236}">
                <a16:creationId xmlns:a16="http://schemas.microsoft.com/office/drawing/2014/main" id="{6AFA025E-EB21-66E5-F17C-7EA2F2C24B39}"/>
              </a:ext>
            </a:extLst>
          </p:cNvPr>
          <p:cNvSpPr txBox="1">
            <a:spLocks/>
          </p:cNvSpPr>
          <p:nvPr/>
        </p:nvSpPr>
        <p:spPr>
          <a:xfrm>
            <a:off x="12342897" y="64353"/>
            <a:ext cx="395984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1280160" rtl="0" eaLnBrk="1" latinLnBrk="0" hangingPunct="1">
              <a:defRPr sz="168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85">
              <a:defRPr/>
            </a:pPr>
            <a:fld id="{9385E0AD-A525-486A-8F35-35D42D95BDF1}" type="slidenum">
              <a:rPr lang="da-DK"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280185">
                <a:defRPr/>
              </a:pPr>
              <a:t>9</a:t>
            </a:fld>
            <a:endParaRPr lang="da-DK" sz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356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D76BEE75133D4CA79B5282B4E691DD" ma:contentTypeVersion="20" ma:contentTypeDescription="Create a new document." ma:contentTypeScope="" ma:versionID="119497cf0760f8acab30ba900c51416d">
  <xsd:schema xmlns:xsd="http://www.w3.org/2001/XMLSchema" xmlns:xs="http://www.w3.org/2001/XMLSchema" xmlns:p="http://schemas.microsoft.com/office/2006/metadata/properties" xmlns:ns1="http://schemas.microsoft.com/sharepoint/v3" xmlns:ns2="432b5ebe-28ee-4de6-b734-55b8abb325f3" xmlns:ns3="f04093fa-b38f-4ccf-8047-b28dea002243" targetNamespace="http://schemas.microsoft.com/office/2006/metadata/properties" ma:root="true" ma:fieldsID="824b5536f2c24953a9693b9def4ea363" ns1:_="" ns2:_="" ns3:_="">
    <xsd:import namespace="http://schemas.microsoft.com/sharepoint/v3"/>
    <xsd:import namespace="432b5ebe-28ee-4de6-b734-55b8abb325f3"/>
    <xsd:import namespace="f04093fa-b38f-4ccf-8047-b28dea0022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b5ebe-28ee-4de6-b734-55b8abb325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e4f2d147-040e-401a-9bb4-aff9032b8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093fa-b38f-4ccf-8047-b28dea00224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13547b1-e895-437c-9be4-5bb814725726}" ma:internalName="TaxCatchAll" ma:showField="CatchAllData" ma:web="f04093fa-b38f-4ccf-8047-b28dea0022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32b5ebe-28ee-4de6-b734-55b8abb325f3">
      <Terms xmlns="http://schemas.microsoft.com/office/infopath/2007/PartnerControls"/>
    </lcf76f155ced4ddcb4097134ff3c332f>
    <TaxCatchAll xmlns="f04093fa-b38f-4ccf-8047-b28dea00224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796784-26DD-439D-9932-0CE05797EC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2b5ebe-28ee-4de6-b734-55b8abb325f3"/>
    <ds:schemaRef ds:uri="f04093fa-b38f-4ccf-8047-b28dea0022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9AB866-4399-4495-BC92-AE4B21A66AC4}">
  <ds:schemaRefs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432b5ebe-28ee-4de6-b734-55b8abb325f3"/>
    <ds:schemaRef ds:uri="http://schemas.microsoft.com/office/2006/documentManagement/types"/>
    <ds:schemaRef ds:uri="http://purl.org/dc/elements/1.1/"/>
    <ds:schemaRef ds:uri="http://schemas.microsoft.com/sharepoint/v3"/>
    <ds:schemaRef ds:uri="http://schemas.openxmlformats.org/package/2006/metadata/core-properties"/>
    <ds:schemaRef ds:uri="f04093fa-b38f-4ccf-8047-b28dea002243"/>
  </ds:schemaRefs>
</ds:datastoreItem>
</file>

<file path=customXml/itemProps3.xml><?xml version="1.0" encoding="utf-8"?>
<ds:datastoreItem xmlns:ds="http://schemas.openxmlformats.org/officeDocument/2006/customXml" ds:itemID="{D14906F8-EE57-478C-9DD3-546A22E607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751</Words>
  <Application>Microsoft Office PowerPoint</Application>
  <PresentationFormat>A3-papir (297 x 420 mm)</PresentationFormat>
  <Paragraphs>384</Paragraphs>
  <Slides>9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1_Office-tema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Susanne Røgilds</dc:creator>
  <cp:lastModifiedBy>Lene Hogbring</cp:lastModifiedBy>
  <cp:revision>16</cp:revision>
  <cp:lastPrinted>2019-09-04T08:11:43Z</cp:lastPrinted>
  <dcterms:created xsi:type="dcterms:W3CDTF">2017-06-02T07:39:22Z</dcterms:created>
  <dcterms:modified xsi:type="dcterms:W3CDTF">2026-03-30T07:00:33Z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0x010100ACD76BEE75133D4CA79B5282B4E691DD</vt:lpwstr>
  </property>
  <property fmtid="{D5CDD505-2E9C-101B-9397-08002B2CF9AE}" pid="3" name="MediaServiceImageTags">
    <vt:lpwstr/>
  </property>
</Properties>
</file>